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6"/>
  </p:notesMasterIdLst>
  <p:sldIdLst>
    <p:sldId id="259" r:id="rId2"/>
    <p:sldId id="260" r:id="rId3"/>
    <p:sldId id="262" r:id="rId4"/>
    <p:sldId id="270" r:id="rId5"/>
    <p:sldId id="263" r:id="rId6"/>
    <p:sldId id="264" r:id="rId7"/>
    <p:sldId id="271" r:id="rId8"/>
    <p:sldId id="265" r:id="rId9"/>
    <p:sldId id="266" r:id="rId10"/>
    <p:sldId id="267" r:id="rId11"/>
    <p:sldId id="268" r:id="rId12"/>
    <p:sldId id="272" r:id="rId13"/>
    <p:sldId id="273" r:id="rId14"/>
    <p:sldId id="269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B9F567"/>
    <a:srgbClr val="50B248"/>
    <a:srgbClr val="9BCF62"/>
    <a:srgbClr val="FFB248"/>
    <a:srgbClr val="EEF2F4"/>
    <a:srgbClr val="9CD0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21"/>
    <p:restoredTop sz="94938"/>
  </p:normalViewPr>
  <p:slideViewPr>
    <p:cSldViewPr snapToGrid="0" snapToObjects="1">
      <p:cViewPr varScale="1">
        <p:scale>
          <a:sx n="91" d="100"/>
          <a:sy n="91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jp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4920AE-D071-084E-9FA8-364502614CCF}" type="datetimeFigureOut">
              <a:rPr lang="en-US" smtClean="0"/>
              <a:t>12/1/21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BC308-1A55-0B4B-8911-921A3FA5BC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56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BC308-1A55-0B4B-8911-921A3FA5BCA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9249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3BC308-1A55-0B4B-8911-921A3FA5BCA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184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"/>
            <a:ext cx="12191939" cy="6857852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49676" y="4677"/>
                </a:moveTo>
                <a:lnTo>
                  <a:pt x="49731" y="5469"/>
                </a:lnTo>
                <a:lnTo>
                  <a:pt x="49749" y="6408"/>
                </a:lnTo>
                <a:lnTo>
                  <a:pt x="49786" y="7660"/>
                </a:lnTo>
                <a:lnTo>
                  <a:pt x="49786" y="9169"/>
                </a:lnTo>
                <a:lnTo>
                  <a:pt x="49731" y="10900"/>
                </a:lnTo>
                <a:lnTo>
                  <a:pt x="49694" y="11858"/>
                </a:lnTo>
                <a:lnTo>
                  <a:pt x="49639" y="12833"/>
                </a:lnTo>
                <a:lnTo>
                  <a:pt x="49584" y="13846"/>
                </a:lnTo>
                <a:lnTo>
                  <a:pt x="49492" y="14895"/>
                </a:lnTo>
                <a:lnTo>
                  <a:pt x="49381" y="15982"/>
                </a:lnTo>
                <a:lnTo>
                  <a:pt x="49252" y="17086"/>
                </a:lnTo>
                <a:lnTo>
                  <a:pt x="49087" y="18191"/>
                </a:lnTo>
                <a:lnTo>
                  <a:pt x="48921" y="19314"/>
                </a:lnTo>
                <a:lnTo>
                  <a:pt x="48700" y="20456"/>
                </a:lnTo>
                <a:lnTo>
                  <a:pt x="48479" y="21597"/>
                </a:lnTo>
                <a:lnTo>
                  <a:pt x="48203" y="22720"/>
                </a:lnTo>
                <a:lnTo>
                  <a:pt x="47908" y="23844"/>
                </a:lnTo>
                <a:lnTo>
                  <a:pt x="47577" y="24948"/>
                </a:lnTo>
                <a:lnTo>
                  <a:pt x="47209" y="26053"/>
                </a:lnTo>
                <a:lnTo>
                  <a:pt x="47006" y="26587"/>
                </a:lnTo>
                <a:lnTo>
                  <a:pt x="46804" y="27121"/>
                </a:lnTo>
                <a:lnTo>
                  <a:pt x="46583" y="27636"/>
                </a:lnTo>
                <a:lnTo>
                  <a:pt x="46362" y="28152"/>
                </a:lnTo>
                <a:lnTo>
                  <a:pt x="46122" y="28667"/>
                </a:lnTo>
                <a:lnTo>
                  <a:pt x="45883" y="29165"/>
                </a:lnTo>
                <a:lnTo>
                  <a:pt x="45625" y="29643"/>
                </a:lnTo>
                <a:lnTo>
                  <a:pt x="45349" y="30122"/>
                </a:lnTo>
                <a:lnTo>
                  <a:pt x="45073" y="30601"/>
                </a:lnTo>
                <a:lnTo>
                  <a:pt x="44778" y="31061"/>
                </a:lnTo>
                <a:lnTo>
                  <a:pt x="44484" y="31503"/>
                </a:lnTo>
                <a:lnTo>
                  <a:pt x="44171" y="31926"/>
                </a:lnTo>
                <a:lnTo>
                  <a:pt x="43839" y="32350"/>
                </a:lnTo>
                <a:lnTo>
                  <a:pt x="43508" y="32736"/>
                </a:lnTo>
                <a:lnTo>
                  <a:pt x="43158" y="33123"/>
                </a:lnTo>
                <a:lnTo>
                  <a:pt x="42827" y="33491"/>
                </a:lnTo>
                <a:lnTo>
                  <a:pt x="42458" y="33841"/>
                </a:lnTo>
                <a:lnTo>
                  <a:pt x="42109" y="34154"/>
                </a:lnTo>
                <a:lnTo>
                  <a:pt x="41740" y="34467"/>
                </a:lnTo>
                <a:lnTo>
                  <a:pt x="41372" y="34780"/>
                </a:lnTo>
                <a:lnTo>
                  <a:pt x="41004" y="35056"/>
                </a:lnTo>
                <a:lnTo>
                  <a:pt x="40617" y="35314"/>
                </a:lnTo>
                <a:lnTo>
                  <a:pt x="40231" y="35572"/>
                </a:lnTo>
                <a:lnTo>
                  <a:pt x="39844" y="35811"/>
                </a:lnTo>
                <a:lnTo>
                  <a:pt x="39457" y="36032"/>
                </a:lnTo>
                <a:lnTo>
                  <a:pt x="39052" y="36253"/>
                </a:lnTo>
                <a:lnTo>
                  <a:pt x="38666" y="36437"/>
                </a:lnTo>
                <a:lnTo>
                  <a:pt x="38261" y="36621"/>
                </a:lnTo>
                <a:lnTo>
                  <a:pt x="37874" y="36805"/>
                </a:lnTo>
                <a:lnTo>
                  <a:pt x="37469" y="36953"/>
                </a:lnTo>
                <a:lnTo>
                  <a:pt x="36659" y="37247"/>
                </a:lnTo>
                <a:lnTo>
                  <a:pt x="35867" y="37487"/>
                </a:lnTo>
                <a:lnTo>
                  <a:pt x="35057" y="37689"/>
                </a:lnTo>
                <a:lnTo>
                  <a:pt x="34265" y="37836"/>
                </a:lnTo>
                <a:lnTo>
                  <a:pt x="33492" y="37965"/>
                </a:lnTo>
                <a:lnTo>
                  <a:pt x="32719" y="38057"/>
                </a:lnTo>
                <a:lnTo>
                  <a:pt x="31964" y="38131"/>
                </a:lnTo>
                <a:lnTo>
                  <a:pt x="31227" y="38168"/>
                </a:lnTo>
                <a:lnTo>
                  <a:pt x="30528" y="38186"/>
                </a:lnTo>
                <a:lnTo>
                  <a:pt x="29846" y="38168"/>
                </a:lnTo>
                <a:lnTo>
                  <a:pt x="29202" y="38149"/>
                </a:lnTo>
                <a:lnTo>
                  <a:pt x="28576" y="38113"/>
                </a:lnTo>
                <a:lnTo>
                  <a:pt x="27987" y="38057"/>
                </a:lnTo>
                <a:lnTo>
                  <a:pt x="27453" y="37984"/>
                </a:lnTo>
                <a:lnTo>
                  <a:pt x="26956" y="37928"/>
                </a:lnTo>
                <a:lnTo>
                  <a:pt x="26090" y="37781"/>
                </a:lnTo>
                <a:lnTo>
                  <a:pt x="25446" y="37652"/>
                </a:lnTo>
                <a:lnTo>
                  <a:pt x="25041" y="37560"/>
                </a:lnTo>
                <a:lnTo>
                  <a:pt x="24912" y="37523"/>
                </a:lnTo>
                <a:lnTo>
                  <a:pt x="24838" y="37395"/>
                </a:lnTo>
                <a:lnTo>
                  <a:pt x="24636" y="37026"/>
                </a:lnTo>
                <a:lnTo>
                  <a:pt x="24323" y="36456"/>
                </a:lnTo>
                <a:lnTo>
                  <a:pt x="23955" y="35664"/>
                </a:lnTo>
                <a:lnTo>
                  <a:pt x="23752" y="35204"/>
                </a:lnTo>
                <a:lnTo>
                  <a:pt x="23550" y="34706"/>
                </a:lnTo>
                <a:lnTo>
                  <a:pt x="23347" y="34154"/>
                </a:lnTo>
                <a:lnTo>
                  <a:pt x="23126" y="33565"/>
                </a:lnTo>
                <a:lnTo>
                  <a:pt x="22924" y="32957"/>
                </a:lnTo>
                <a:lnTo>
                  <a:pt x="22739" y="32294"/>
                </a:lnTo>
                <a:lnTo>
                  <a:pt x="22555" y="31613"/>
                </a:lnTo>
                <a:lnTo>
                  <a:pt x="22390" y="30895"/>
                </a:lnTo>
                <a:lnTo>
                  <a:pt x="22242" y="30159"/>
                </a:lnTo>
                <a:lnTo>
                  <a:pt x="22113" y="29385"/>
                </a:lnTo>
                <a:lnTo>
                  <a:pt x="22021" y="28612"/>
                </a:lnTo>
                <a:lnTo>
                  <a:pt x="21966" y="27802"/>
                </a:lnTo>
                <a:lnTo>
                  <a:pt x="21929" y="26974"/>
                </a:lnTo>
                <a:lnTo>
                  <a:pt x="21948" y="26145"/>
                </a:lnTo>
                <a:lnTo>
                  <a:pt x="22003" y="25298"/>
                </a:lnTo>
                <a:lnTo>
                  <a:pt x="22040" y="24856"/>
                </a:lnTo>
                <a:lnTo>
                  <a:pt x="22095" y="24433"/>
                </a:lnTo>
                <a:lnTo>
                  <a:pt x="22169" y="23991"/>
                </a:lnTo>
                <a:lnTo>
                  <a:pt x="22242" y="23567"/>
                </a:lnTo>
                <a:lnTo>
                  <a:pt x="22334" y="23125"/>
                </a:lnTo>
                <a:lnTo>
                  <a:pt x="22445" y="22684"/>
                </a:lnTo>
                <a:lnTo>
                  <a:pt x="22574" y="22260"/>
                </a:lnTo>
                <a:lnTo>
                  <a:pt x="22703" y="21818"/>
                </a:lnTo>
                <a:lnTo>
                  <a:pt x="22850" y="21376"/>
                </a:lnTo>
                <a:lnTo>
                  <a:pt x="23034" y="20935"/>
                </a:lnTo>
                <a:lnTo>
                  <a:pt x="23218" y="20493"/>
                </a:lnTo>
                <a:lnTo>
                  <a:pt x="23421" y="20069"/>
                </a:lnTo>
                <a:lnTo>
                  <a:pt x="23623" y="19627"/>
                </a:lnTo>
                <a:lnTo>
                  <a:pt x="23863" y="19185"/>
                </a:lnTo>
                <a:lnTo>
                  <a:pt x="24120" y="18762"/>
                </a:lnTo>
                <a:lnTo>
                  <a:pt x="24397" y="18320"/>
                </a:lnTo>
                <a:lnTo>
                  <a:pt x="24691" y="17897"/>
                </a:lnTo>
                <a:lnTo>
                  <a:pt x="24986" y="17473"/>
                </a:lnTo>
                <a:lnTo>
                  <a:pt x="25317" y="17050"/>
                </a:lnTo>
                <a:lnTo>
                  <a:pt x="25667" y="16645"/>
                </a:lnTo>
                <a:lnTo>
                  <a:pt x="26035" y="16240"/>
                </a:lnTo>
                <a:lnTo>
                  <a:pt x="26403" y="15834"/>
                </a:lnTo>
                <a:lnTo>
                  <a:pt x="26790" y="15448"/>
                </a:lnTo>
                <a:lnTo>
                  <a:pt x="27177" y="15061"/>
                </a:lnTo>
                <a:lnTo>
                  <a:pt x="27600" y="14693"/>
                </a:lnTo>
                <a:lnTo>
                  <a:pt x="28024" y="14325"/>
                </a:lnTo>
                <a:lnTo>
                  <a:pt x="28447" y="13956"/>
                </a:lnTo>
                <a:lnTo>
                  <a:pt x="28889" y="13607"/>
                </a:lnTo>
                <a:lnTo>
                  <a:pt x="29349" y="13257"/>
                </a:lnTo>
                <a:lnTo>
                  <a:pt x="29810" y="12925"/>
                </a:lnTo>
                <a:lnTo>
                  <a:pt x="30767" y="12263"/>
                </a:lnTo>
                <a:lnTo>
                  <a:pt x="31743" y="11637"/>
                </a:lnTo>
                <a:lnTo>
                  <a:pt x="32737" y="11047"/>
                </a:lnTo>
                <a:lnTo>
                  <a:pt x="33750" y="10477"/>
                </a:lnTo>
                <a:lnTo>
                  <a:pt x="34781" y="9943"/>
                </a:lnTo>
                <a:lnTo>
                  <a:pt x="35812" y="9446"/>
                </a:lnTo>
                <a:lnTo>
                  <a:pt x="36843" y="8949"/>
                </a:lnTo>
                <a:lnTo>
                  <a:pt x="37874" y="8507"/>
                </a:lnTo>
                <a:lnTo>
                  <a:pt x="38905" y="8065"/>
                </a:lnTo>
                <a:lnTo>
                  <a:pt x="39899" y="7678"/>
                </a:lnTo>
                <a:lnTo>
                  <a:pt x="40893" y="7291"/>
                </a:lnTo>
                <a:lnTo>
                  <a:pt x="41851" y="6960"/>
                </a:lnTo>
                <a:lnTo>
                  <a:pt x="42771" y="6629"/>
                </a:lnTo>
                <a:lnTo>
                  <a:pt x="43674" y="6334"/>
                </a:lnTo>
                <a:lnTo>
                  <a:pt x="45331" y="5819"/>
                </a:lnTo>
                <a:lnTo>
                  <a:pt x="46785" y="5395"/>
                </a:lnTo>
                <a:lnTo>
                  <a:pt x="47982" y="5082"/>
                </a:lnTo>
                <a:lnTo>
                  <a:pt x="48903" y="4861"/>
                </a:lnTo>
                <a:lnTo>
                  <a:pt x="49676" y="4677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3"/>
          <p:cNvSpPr/>
          <p:nvPr/>
        </p:nvSpPr>
        <p:spPr>
          <a:xfrm>
            <a:off x="314404" y="3736104"/>
            <a:ext cx="2540817" cy="1674048"/>
          </a:xfrm>
          <a:custGeom>
            <a:avLst/>
            <a:gdLst/>
            <a:ahLst/>
            <a:cxnLst/>
            <a:rect l="l" t="t" r="r" b="b"/>
            <a:pathLst>
              <a:path w="19646" h="12944" extrusionOk="0">
                <a:moveTo>
                  <a:pt x="9261" y="0"/>
                </a:moveTo>
                <a:lnTo>
                  <a:pt x="8654" y="19"/>
                </a:lnTo>
                <a:lnTo>
                  <a:pt x="8065" y="37"/>
                </a:lnTo>
                <a:lnTo>
                  <a:pt x="7457" y="74"/>
                </a:lnTo>
                <a:lnTo>
                  <a:pt x="6868" y="129"/>
                </a:lnTo>
                <a:lnTo>
                  <a:pt x="6297" y="203"/>
                </a:lnTo>
                <a:lnTo>
                  <a:pt x="5174" y="350"/>
                </a:lnTo>
                <a:lnTo>
                  <a:pt x="4106" y="534"/>
                </a:lnTo>
                <a:lnTo>
                  <a:pt x="3130" y="737"/>
                </a:lnTo>
                <a:lnTo>
                  <a:pt x="2247" y="939"/>
                </a:lnTo>
                <a:lnTo>
                  <a:pt x="1492" y="1123"/>
                </a:lnTo>
                <a:lnTo>
                  <a:pt x="866" y="1289"/>
                </a:lnTo>
                <a:lnTo>
                  <a:pt x="405" y="1436"/>
                </a:lnTo>
                <a:lnTo>
                  <a:pt x="0" y="1547"/>
                </a:lnTo>
                <a:lnTo>
                  <a:pt x="203" y="1915"/>
                </a:lnTo>
                <a:lnTo>
                  <a:pt x="424" y="2357"/>
                </a:lnTo>
                <a:lnTo>
                  <a:pt x="737" y="2909"/>
                </a:lnTo>
                <a:lnTo>
                  <a:pt x="1142" y="3591"/>
                </a:lnTo>
                <a:lnTo>
                  <a:pt x="1602" y="4364"/>
                </a:lnTo>
                <a:lnTo>
                  <a:pt x="2155" y="5192"/>
                </a:lnTo>
                <a:lnTo>
                  <a:pt x="2762" y="6095"/>
                </a:lnTo>
                <a:lnTo>
                  <a:pt x="3425" y="6997"/>
                </a:lnTo>
                <a:lnTo>
                  <a:pt x="3793" y="7457"/>
                </a:lnTo>
                <a:lnTo>
                  <a:pt x="4161" y="7917"/>
                </a:lnTo>
                <a:lnTo>
                  <a:pt x="4548" y="8378"/>
                </a:lnTo>
                <a:lnTo>
                  <a:pt x="4953" y="8820"/>
                </a:lnTo>
                <a:lnTo>
                  <a:pt x="5358" y="9261"/>
                </a:lnTo>
                <a:lnTo>
                  <a:pt x="5800" y="9685"/>
                </a:lnTo>
                <a:lnTo>
                  <a:pt x="6223" y="10090"/>
                </a:lnTo>
                <a:lnTo>
                  <a:pt x="6684" y="10495"/>
                </a:lnTo>
                <a:lnTo>
                  <a:pt x="7144" y="10863"/>
                </a:lnTo>
                <a:lnTo>
                  <a:pt x="7604" y="11213"/>
                </a:lnTo>
                <a:lnTo>
                  <a:pt x="8083" y="11544"/>
                </a:lnTo>
                <a:lnTo>
                  <a:pt x="8580" y="11839"/>
                </a:lnTo>
                <a:lnTo>
                  <a:pt x="9077" y="12097"/>
                </a:lnTo>
                <a:lnTo>
                  <a:pt x="9574" y="12336"/>
                </a:lnTo>
                <a:lnTo>
                  <a:pt x="9979" y="12483"/>
                </a:lnTo>
                <a:lnTo>
                  <a:pt x="10385" y="12631"/>
                </a:lnTo>
                <a:lnTo>
                  <a:pt x="10790" y="12723"/>
                </a:lnTo>
                <a:lnTo>
                  <a:pt x="11195" y="12815"/>
                </a:lnTo>
                <a:lnTo>
                  <a:pt x="11581" y="12888"/>
                </a:lnTo>
                <a:lnTo>
                  <a:pt x="11986" y="12925"/>
                </a:lnTo>
                <a:lnTo>
                  <a:pt x="12355" y="12944"/>
                </a:lnTo>
                <a:lnTo>
                  <a:pt x="12741" y="12944"/>
                </a:lnTo>
                <a:lnTo>
                  <a:pt x="13109" y="12925"/>
                </a:lnTo>
                <a:lnTo>
                  <a:pt x="13478" y="12888"/>
                </a:lnTo>
                <a:lnTo>
                  <a:pt x="13846" y="12852"/>
                </a:lnTo>
                <a:lnTo>
                  <a:pt x="14196" y="12778"/>
                </a:lnTo>
                <a:lnTo>
                  <a:pt x="14527" y="12704"/>
                </a:lnTo>
                <a:lnTo>
                  <a:pt x="14877" y="12631"/>
                </a:lnTo>
                <a:lnTo>
                  <a:pt x="15208" y="12520"/>
                </a:lnTo>
                <a:lnTo>
                  <a:pt x="15521" y="12410"/>
                </a:lnTo>
                <a:lnTo>
                  <a:pt x="16129" y="12170"/>
                </a:lnTo>
                <a:lnTo>
                  <a:pt x="16718" y="11913"/>
                </a:lnTo>
                <a:lnTo>
                  <a:pt x="17252" y="11618"/>
                </a:lnTo>
                <a:lnTo>
                  <a:pt x="17731" y="11324"/>
                </a:lnTo>
                <a:lnTo>
                  <a:pt x="18173" y="11029"/>
                </a:lnTo>
                <a:lnTo>
                  <a:pt x="18559" y="10753"/>
                </a:lnTo>
                <a:lnTo>
                  <a:pt x="18891" y="10495"/>
                </a:lnTo>
                <a:lnTo>
                  <a:pt x="19167" y="10274"/>
                </a:lnTo>
                <a:lnTo>
                  <a:pt x="5929" y="4069"/>
                </a:lnTo>
                <a:lnTo>
                  <a:pt x="19646" y="9225"/>
                </a:lnTo>
                <a:lnTo>
                  <a:pt x="19646" y="9225"/>
                </a:lnTo>
                <a:lnTo>
                  <a:pt x="19609" y="8875"/>
                </a:lnTo>
                <a:lnTo>
                  <a:pt x="19572" y="8451"/>
                </a:lnTo>
                <a:lnTo>
                  <a:pt x="19498" y="7991"/>
                </a:lnTo>
                <a:lnTo>
                  <a:pt x="19406" y="7475"/>
                </a:lnTo>
                <a:lnTo>
                  <a:pt x="19277" y="6923"/>
                </a:lnTo>
                <a:lnTo>
                  <a:pt x="19112" y="6334"/>
                </a:lnTo>
                <a:lnTo>
                  <a:pt x="18909" y="5726"/>
                </a:lnTo>
                <a:lnTo>
                  <a:pt x="18651" y="5119"/>
                </a:lnTo>
                <a:lnTo>
                  <a:pt x="18504" y="4806"/>
                </a:lnTo>
                <a:lnTo>
                  <a:pt x="18338" y="4493"/>
                </a:lnTo>
                <a:lnTo>
                  <a:pt x="18173" y="4180"/>
                </a:lnTo>
                <a:lnTo>
                  <a:pt x="17989" y="3885"/>
                </a:lnTo>
                <a:lnTo>
                  <a:pt x="17786" y="3591"/>
                </a:lnTo>
                <a:lnTo>
                  <a:pt x="17565" y="3296"/>
                </a:lnTo>
                <a:lnTo>
                  <a:pt x="17326" y="3001"/>
                </a:lnTo>
                <a:lnTo>
                  <a:pt x="17086" y="2725"/>
                </a:lnTo>
                <a:lnTo>
                  <a:pt x="16810" y="2449"/>
                </a:lnTo>
                <a:lnTo>
                  <a:pt x="16534" y="2173"/>
                </a:lnTo>
                <a:lnTo>
                  <a:pt x="16221" y="1934"/>
                </a:lnTo>
                <a:lnTo>
                  <a:pt x="15890" y="1694"/>
                </a:lnTo>
                <a:lnTo>
                  <a:pt x="15558" y="1455"/>
                </a:lnTo>
                <a:lnTo>
                  <a:pt x="15190" y="1252"/>
                </a:lnTo>
                <a:lnTo>
                  <a:pt x="14803" y="1050"/>
                </a:lnTo>
                <a:lnTo>
                  <a:pt x="14398" y="866"/>
                </a:lnTo>
                <a:lnTo>
                  <a:pt x="13883" y="663"/>
                </a:lnTo>
                <a:lnTo>
                  <a:pt x="13349" y="497"/>
                </a:lnTo>
                <a:lnTo>
                  <a:pt x="12796" y="350"/>
                </a:lnTo>
                <a:lnTo>
                  <a:pt x="12226" y="240"/>
                </a:lnTo>
                <a:lnTo>
                  <a:pt x="11655" y="148"/>
                </a:lnTo>
                <a:lnTo>
                  <a:pt x="11066" y="74"/>
                </a:lnTo>
                <a:lnTo>
                  <a:pt x="10458" y="37"/>
                </a:lnTo>
                <a:lnTo>
                  <a:pt x="986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/>
          <p:nvPr/>
        </p:nvSpPr>
        <p:spPr>
          <a:xfrm>
            <a:off x="0" y="5514789"/>
            <a:ext cx="1447979" cy="1343092"/>
          </a:xfrm>
          <a:custGeom>
            <a:avLst/>
            <a:gdLst/>
            <a:ahLst/>
            <a:cxnLst/>
            <a:rect l="l" t="t" r="r" b="b"/>
            <a:pathLst>
              <a:path w="11196" h="10385" extrusionOk="0">
                <a:moveTo>
                  <a:pt x="3812" y="1"/>
                </a:moveTo>
                <a:lnTo>
                  <a:pt x="3518" y="19"/>
                </a:lnTo>
                <a:lnTo>
                  <a:pt x="2965" y="93"/>
                </a:lnTo>
                <a:lnTo>
                  <a:pt x="2431" y="203"/>
                </a:lnTo>
                <a:lnTo>
                  <a:pt x="1916" y="351"/>
                </a:lnTo>
                <a:lnTo>
                  <a:pt x="1400" y="535"/>
                </a:lnTo>
                <a:lnTo>
                  <a:pt x="922" y="756"/>
                </a:lnTo>
                <a:lnTo>
                  <a:pt x="443" y="995"/>
                </a:lnTo>
                <a:lnTo>
                  <a:pt x="1" y="1290"/>
                </a:lnTo>
                <a:lnTo>
                  <a:pt x="1" y="10385"/>
                </a:lnTo>
                <a:lnTo>
                  <a:pt x="10404" y="10385"/>
                </a:lnTo>
                <a:lnTo>
                  <a:pt x="10569" y="10017"/>
                </a:lnTo>
                <a:lnTo>
                  <a:pt x="10735" y="9630"/>
                </a:lnTo>
                <a:lnTo>
                  <a:pt x="10882" y="9225"/>
                </a:lnTo>
                <a:lnTo>
                  <a:pt x="10993" y="8820"/>
                </a:lnTo>
                <a:lnTo>
                  <a:pt x="11085" y="8397"/>
                </a:lnTo>
                <a:lnTo>
                  <a:pt x="11140" y="7973"/>
                </a:lnTo>
                <a:lnTo>
                  <a:pt x="11177" y="7550"/>
                </a:lnTo>
                <a:lnTo>
                  <a:pt x="11195" y="7108"/>
                </a:lnTo>
                <a:lnTo>
                  <a:pt x="11177" y="6740"/>
                </a:lnTo>
                <a:lnTo>
                  <a:pt x="11158" y="6390"/>
                </a:lnTo>
                <a:lnTo>
                  <a:pt x="11122" y="6021"/>
                </a:lnTo>
                <a:lnTo>
                  <a:pt x="11048" y="5672"/>
                </a:lnTo>
                <a:lnTo>
                  <a:pt x="10974" y="5340"/>
                </a:lnTo>
                <a:lnTo>
                  <a:pt x="10882" y="4990"/>
                </a:lnTo>
                <a:lnTo>
                  <a:pt x="10772" y="4659"/>
                </a:lnTo>
                <a:lnTo>
                  <a:pt x="10643" y="4346"/>
                </a:lnTo>
                <a:lnTo>
                  <a:pt x="10496" y="4033"/>
                </a:lnTo>
                <a:lnTo>
                  <a:pt x="10330" y="3720"/>
                </a:lnTo>
                <a:lnTo>
                  <a:pt x="10164" y="3425"/>
                </a:lnTo>
                <a:lnTo>
                  <a:pt x="9980" y="3131"/>
                </a:lnTo>
                <a:lnTo>
                  <a:pt x="9778" y="2855"/>
                </a:lnTo>
                <a:lnTo>
                  <a:pt x="9575" y="2578"/>
                </a:lnTo>
                <a:lnTo>
                  <a:pt x="9354" y="2321"/>
                </a:lnTo>
                <a:lnTo>
                  <a:pt x="9115" y="2081"/>
                </a:lnTo>
                <a:lnTo>
                  <a:pt x="8875" y="1842"/>
                </a:lnTo>
                <a:lnTo>
                  <a:pt x="8618" y="1621"/>
                </a:lnTo>
                <a:lnTo>
                  <a:pt x="8341" y="1419"/>
                </a:lnTo>
                <a:lnTo>
                  <a:pt x="8065" y="1216"/>
                </a:lnTo>
                <a:lnTo>
                  <a:pt x="7771" y="1032"/>
                </a:lnTo>
                <a:lnTo>
                  <a:pt x="7476" y="866"/>
                </a:lnTo>
                <a:lnTo>
                  <a:pt x="7163" y="700"/>
                </a:lnTo>
                <a:lnTo>
                  <a:pt x="6850" y="553"/>
                </a:lnTo>
                <a:lnTo>
                  <a:pt x="6537" y="424"/>
                </a:lnTo>
                <a:lnTo>
                  <a:pt x="6206" y="314"/>
                </a:lnTo>
                <a:lnTo>
                  <a:pt x="5856" y="222"/>
                </a:lnTo>
                <a:lnTo>
                  <a:pt x="5525" y="148"/>
                </a:lnTo>
                <a:lnTo>
                  <a:pt x="5175" y="74"/>
                </a:lnTo>
                <a:lnTo>
                  <a:pt x="4806" y="38"/>
                </a:lnTo>
                <a:lnTo>
                  <a:pt x="4457" y="19"/>
                </a:lnTo>
                <a:lnTo>
                  <a:pt x="4088" y="1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1B148"/>
              </a:solidFill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1"/>
            <a:ext cx="2581427" cy="3333740"/>
          </a:xfrm>
          <a:custGeom>
            <a:avLst/>
            <a:gdLst/>
            <a:ahLst/>
            <a:cxnLst/>
            <a:rect l="l" t="t" r="r" b="b"/>
            <a:pathLst>
              <a:path w="19960" h="25777" extrusionOk="0">
                <a:moveTo>
                  <a:pt x="1" y="0"/>
                </a:moveTo>
                <a:lnTo>
                  <a:pt x="1" y="24727"/>
                </a:lnTo>
                <a:lnTo>
                  <a:pt x="627" y="24967"/>
                </a:lnTo>
                <a:lnTo>
                  <a:pt x="1290" y="25188"/>
                </a:lnTo>
                <a:lnTo>
                  <a:pt x="1953" y="25353"/>
                </a:lnTo>
                <a:lnTo>
                  <a:pt x="2615" y="25501"/>
                </a:lnTo>
                <a:lnTo>
                  <a:pt x="3297" y="25629"/>
                </a:lnTo>
                <a:lnTo>
                  <a:pt x="3996" y="25703"/>
                </a:lnTo>
                <a:lnTo>
                  <a:pt x="4696" y="25758"/>
                </a:lnTo>
                <a:lnTo>
                  <a:pt x="5414" y="25777"/>
                </a:lnTo>
                <a:lnTo>
                  <a:pt x="6169" y="25758"/>
                </a:lnTo>
                <a:lnTo>
                  <a:pt x="6905" y="25703"/>
                </a:lnTo>
                <a:lnTo>
                  <a:pt x="7623" y="25611"/>
                </a:lnTo>
                <a:lnTo>
                  <a:pt x="8341" y="25482"/>
                </a:lnTo>
                <a:lnTo>
                  <a:pt x="9041" y="25316"/>
                </a:lnTo>
                <a:lnTo>
                  <a:pt x="9741" y="25114"/>
                </a:lnTo>
                <a:lnTo>
                  <a:pt x="10422" y="24893"/>
                </a:lnTo>
                <a:lnTo>
                  <a:pt x="11085" y="24635"/>
                </a:lnTo>
                <a:lnTo>
                  <a:pt x="11711" y="24341"/>
                </a:lnTo>
                <a:lnTo>
                  <a:pt x="12355" y="24028"/>
                </a:lnTo>
                <a:lnTo>
                  <a:pt x="12963" y="23678"/>
                </a:lnTo>
                <a:lnTo>
                  <a:pt x="13552" y="23291"/>
                </a:lnTo>
                <a:lnTo>
                  <a:pt x="14123" y="22886"/>
                </a:lnTo>
                <a:lnTo>
                  <a:pt x="14675" y="22463"/>
                </a:lnTo>
                <a:lnTo>
                  <a:pt x="15191" y="22002"/>
                </a:lnTo>
                <a:lnTo>
                  <a:pt x="15706" y="21524"/>
                </a:lnTo>
                <a:lnTo>
                  <a:pt x="16185" y="21008"/>
                </a:lnTo>
                <a:lnTo>
                  <a:pt x="16645" y="20493"/>
                </a:lnTo>
                <a:lnTo>
                  <a:pt x="17069" y="19940"/>
                </a:lnTo>
                <a:lnTo>
                  <a:pt x="17474" y="19370"/>
                </a:lnTo>
                <a:lnTo>
                  <a:pt x="17860" y="18780"/>
                </a:lnTo>
                <a:lnTo>
                  <a:pt x="18210" y="18173"/>
                </a:lnTo>
                <a:lnTo>
                  <a:pt x="18523" y="17528"/>
                </a:lnTo>
                <a:lnTo>
                  <a:pt x="18818" y="16902"/>
                </a:lnTo>
                <a:lnTo>
                  <a:pt x="19076" y="16240"/>
                </a:lnTo>
                <a:lnTo>
                  <a:pt x="19296" y="15558"/>
                </a:lnTo>
                <a:lnTo>
                  <a:pt x="19499" y="14859"/>
                </a:lnTo>
                <a:lnTo>
                  <a:pt x="19665" y="14159"/>
                </a:lnTo>
                <a:lnTo>
                  <a:pt x="19794" y="13441"/>
                </a:lnTo>
                <a:lnTo>
                  <a:pt x="19886" y="12723"/>
                </a:lnTo>
                <a:lnTo>
                  <a:pt x="19941" y="11986"/>
                </a:lnTo>
                <a:lnTo>
                  <a:pt x="19959" y="11232"/>
                </a:lnTo>
                <a:lnTo>
                  <a:pt x="19959" y="10808"/>
                </a:lnTo>
                <a:lnTo>
                  <a:pt x="19941" y="10385"/>
                </a:lnTo>
                <a:lnTo>
                  <a:pt x="19904" y="9980"/>
                </a:lnTo>
                <a:lnTo>
                  <a:pt x="19867" y="9556"/>
                </a:lnTo>
                <a:lnTo>
                  <a:pt x="19812" y="9151"/>
                </a:lnTo>
                <a:lnTo>
                  <a:pt x="19738" y="8746"/>
                </a:lnTo>
                <a:lnTo>
                  <a:pt x="19665" y="8341"/>
                </a:lnTo>
                <a:lnTo>
                  <a:pt x="19591" y="7936"/>
                </a:lnTo>
                <a:lnTo>
                  <a:pt x="19481" y="7549"/>
                </a:lnTo>
                <a:lnTo>
                  <a:pt x="19389" y="7163"/>
                </a:lnTo>
                <a:lnTo>
                  <a:pt x="19260" y="6776"/>
                </a:lnTo>
                <a:lnTo>
                  <a:pt x="19131" y="6389"/>
                </a:lnTo>
                <a:lnTo>
                  <a:pt x="19002" y="6021"/>
                </a:lnTo>
                <a:lnTo>
                  <a:pt x="18855" y="5653"/>
                </a:lnTo>
                <a:lnTo>
                  <a:pt x="18523" y="4916"/>
                </a:lnTo>
                <a:lnTo>
                  <a:pt x="18155" y="4217"/>
                </a:lnTo>
                <a:lnTo>
                  <a:pt x="17750" y="3536"/>
                </a:lnTo>
                <a:lnTo>
                  <a:pt x="17326" y="2873"/>
                </a:lnTo>
                <a:lnTo>
                  <a:pt x="16848" y="2247"/>
                </a:lnTo>
                <a:lnTo>
                  <a:pt x="16351" y="1639"/>
                </a:lnTo>
                <a:lnTo>
                  <a:pt x="15817" y="1068"/>
                </a:lnTo>
                <a:lnTo>
                  <a:pt x="15246" y="516"/>
                </a:lnTo>
                <a:lnTo>
                  <a:pt x="14657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1B148"/>
              </a:solidFill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2962319" y="1"/>
            <a:ext cx="1295499" cy="1124007"/>
          </a:xfrm>
          <a:custGeom>
            <a:avLst/>
            <a:gdLst/>
            <a:ahLst/>
            <a:cxnLst/>
            <a:rect l="l" t="t" r="r" b="b"/>
            <a:pathLst>
              <a:path w="10017" h="8691" extrusionOk="0">
                <a:moveTo>
                  <a:pt x="1620" y="0"/>
                </a:moveTo>
                <a:lnTo>
                  <a:pt x="1436" y="185"/>
                </a:lnTo>
                <a:lnTo>
                  <a:pt x="1252" y="369"/>
                </a:lnTo>
                <a:lnTo>
                  <a:pt x="1105" y="553"/>
                </a:lnTo>
                <a:lnTo>
                  <a:pt x="939" y="755"/>
                </a:lnTo>
                <a:lnTo>
                  <a:pt x="792" y="958"/>
                </a:lnTo>
                <a:lnTo>
                  <a:pt x="663" y="1179"/>
                </a:lnTo>
                <a:lnTo>
                  <a:pt x="553" y="1400"/>
                </a:lnTo>
                <a:lnTo>
                  <a:pt x="442" y="1639"/>
                </a:lnTo>
                <a:lnTo>
                  <a:pt x="332" y="1878"/>
                </a:lnTo>
                <a:lnTo>
                  <a:pt x="258" y="2118"/>
                </a:lnTo>
                <a:lnTo>
                  <a:pt x="166" y="2376"/>
                </a:lnTo>
                <a:lnTo>
                  <a:pt x="111" y="2615"/>
                </a:lnTo>
                <a:lnTo>
                  <a:pt x="55" y="2873"/>
                </a:lnTo>
                <a:lnTo>
                  <a:pt x="37" y="3149"/>
                </a:lnTo>
                <a:lnTo>
                  <a:pt x="0" y="3407"/>
                </a:lnTo>
                <a:lnTo>
                  <a:pt x="0" y="3683"/>
                </a:lnTo>
                <a:lnTo>
                  <a:pt x="0" y="3941"/>
                </a:lnTo>
                <a:lnTo>
                  <a:pt x="19" y="4198"/>
                </a:lnTo>
                <a:lnTo>
                  <a:pt x="55" y="4438"/>
                </a:lnTo>
                <a:lnTo>
                  <a:pt x="111" y="4695"/>
                </a:lnTo>
                <a:lnTo>
                  <a:pt x="166" y="4935"/>
                </a:lnTo>
                <a:lnTo>
                  <a:pt x="221" y="5174"/>
                </a:lnTo>
                <a:lnTo>
                  <a:pt x="313" y="5413"/>
                </a:lnTo>
                <a:lnTo>
                  <a:pt x="387" y="5634"/>
                </a:lnTo>
                <a:lnTo>
                  <a:pt x="497" y="5855"/>
                </a:lnTo>
                <a:lnTo>
                  <a:pt x="608" y="6076"/>
                </a:lnTo>
                <a:lnTo>
                  <a:pt x="718" y="6279"/>
                </a:lnTo>
                <a:lnTo>
                  <a:pt x="847" y="6481"/>
                </a:lnTo>
                <a:lnTo>
                  <a:pt x="994" y="6684"/>
                </a:lnTo>
                <a:lnTo>
                  <a:pt x="1142" y="6868"/>
                </a:lnTo>
                <a:lnTo>
                  <a:pt x="1307" y="7052"/>
                </a:lnTo>
                <a:lnTo>
                  <a:pt x="1473" y="7218"/>
                </a:lnTo>
                <a:lnTo>
                  <a:pt x="1639" y="7384"/>
                </a:lnTo>
                <a:lnTo>
                  <a:pt x="1823" y="7549"/>
                </a:lnTo>
                <a:lnTo>
                  <a:pt x="2007" y="7697"/>
                </a:lnTo>
                <a:lnTo>
                  <a:pt x="2210" y="7844"/>
                </a:lnTo>
                <a:lnTo>
                  <a:pt x="2412" y="7973"/>
                </a:lnTo>
                <a:lnTo>
                  <a:pt x="2615" y="8083"/>
                </a:lnTo>
                <a:lnTo>
                  <a:pt x="2836" y="8194"/>
                </a:lnTo>
                <a:lnTo>
                  <a:pt x="3057" y="8304"/>
                </a:lnTo>
                <a:lnTo>
                  <a:pt x="3277" y="8378"/>
                </a:lnTo>
                <a:lnTo>
                  <a:pt x="3517" y="8470"/>
                </a:lnTo>
                <a:lnTo>
                  <a:pt x="3756" y="8525"/>
                </a:lnTo>
                <a:lnTo>
                  <a:pt x="3996" y="8580"/>
                </a:lnTo>
                <a:lnTo>
                  <a:pt x="4253" y="8636"/>
                </a:lnTo>
                <a:lnTo>
                  <a:pt x="4493" y="8672"/>
                </a:lnTo>
                <a:lnTo>
                  <a:pt x="4750" y="8691"/>
                </a:lnTo>
                <a:lnTo>
                  <a:pt x="5266" y="8691"/>
                </a:lnTo>
                <a:lnTo>
                  <a:pt x="5524" y="8672"/>
                </a:lnTo>
                <a:lnTo>
                  <a:pt x="5763" y="8636"/>
                </a:lnTo>
                <a:lnTo>
                  <a:pt x="6021" y="8580"/>
                </a:lnTo>
                <a:lnTo>
                  <a:pt x="6260" y="8525"/>
                </a:lnTo>
                <a:lnTo>
                  <a:pt x="6500" y="8470"/>
                </a:lnTo>
                <a:lnTo>
                  <a:pt x="6739" y="8378"/>
                </a:lnTo>
                <a:lnTo>
                  <a:pt x="6960" y="8304"/>
                </a:lnTo>
                <a:lnTo>
                  <a:pt x="7181" y="8194"/>
                </a:lnTo>
                <a:lnTo>
                  <a:pt x="7402" y="8083"/>
                </a:lnTo>
                <a:lnTo>
                  <a:pt x="7604" y="7973"/>
                </a:lnTo>
                <a:lnTo>
                  <a:pt x="7807" y="7844"/>
                </a:lnTo>
                <a:lnTo>
                  <a:pt x="8009" y="7697"/>
                </a:lnTo>
                <a:lnTo>
                  <a:pt x="8193" y="7549"/>
                </a:lnTo>
                <a:lnTo>
                  <a:pt x="8378" y="7384"/>
                </a:lnTo>
                <a:lnTo>
                  <a:pt x="8543" y="7218"/>
                </a:lnTo>
                <a:lnTo>
                  <a:pt x="8709" y="7052"/>
                </a:lnTo>
                <a:lnTo>
                  <a:pt x="8875" y="6868"/>
                </a:lnTo>
                <a:lnTo>
                  <a:pt x="9022" y="6684"/>
                </a:lnTo>
                <a:lnTo>
                  <a:pt x="9169" y="6481"/>
                </a:lnTo>
                <a:lnTo>
                  <a:pt x="9298" y="6279"/>
                </a:lnTo>
                <a:lnTo>
                  <a:pt x="9409" y="6076"/>
                </a:lnTo>
                <a:lnTo>
                  <a:pt x="9519" y="5855"/>
                </a:lnTo>
                <a:lnTo>
                  <a:pt x="9630" y="5634"/>
                </a:lnTo>
                <a:lnTo>
                  <a:pt x="9703" y="5413"/>
                </a:lnTo>
                <a:lnTo>
                  <a:pt x="9795" y="5174"/>
                </a:lnTo>
                <a:lnTo>
                  <a:pt x="9850" y="4935"/>
                </a:lnTo>
                <a:lnTo>
                  <a:pt x="9906" y="4695"/>
                </a:lnTo>
                <a:lnTo>
                  <a:pt x="9961" y="4438"/>
                </a:lnTo>
                <a:lnTo>
                  <a:pt x="9998" y="4198"/>
                </a:lnTo>
                <a:lnTo>
                  <a:pt x="10016" y="3941"/>
                </a:lnTo>
                <a:lnTo>
                  <a:pt x="10016" y="3683"/>
                </a:lnTo>
                <a:lnTo>
                  <a:pt x="10016" y="3407"/>
                </a:lnTo>
                <a:lnTo>
                  <a:pt x="9979" y="3149"/>
                </a:lnTo>
                <a:lnTo>
                  <a:pt x="9961" y="2873"/>
                </a:lnTo>
                <a:lnTo>
                  <a:pt x="9906" y="2615"/>
                </a:lnTo>
                <a:lnTo>
                  <a:pt x="9850" y="2376"/>
                </a:lnTo>
                <a:lnTo>
                  <a:pt x="9758" y="2118"/>
                </a:lnTo>
                <a:lnTo>
                  <a:pt x="9685" y="1878"/>
                </a:lnTo>
                <a:lnTo>
                  <a:pt x="9574" y="1639"/>
                </a:lnTo>
                <a:lnTo>
                  <a:pt x="9464" y="1400"/>
                </a:lnTo>
                <a:lnTo>
                  <a:pt x="9353" y="1179"/>
                </a:lnTo>
                <a:lnTo>
                  <a:pt x="9224" y="958"/>
                </a:lnTo>
                <a:lnTo>
                  <a:pt x="9077" y="755"/>
                </a:lnTo>
                <a:lnTo>
                  <a:pt x="8911" y="553"/>
                </a:lnTo>
                <a:lnTo>
                  <a:pt x="8764" y="369"/>
                </a:lnTo>
                <a:lnTo>
                  <a:pt x="8580" y="185"/>
                </a:lnTo>
                <a:lnTo>
                  <a:pt x="8396" y="0"/>
                </a:lnTo>
                <a:close/>
              </a:path>
            </a:pathLst>
          </a:custGeom>
          <a:solidFill>
            <a:srgbClr val="1D5885">
              <a:alpha val="1385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1B148"/>
              </a:solidFill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2240784" y="5219527"/>
            <a:ext cx="1988449" cy="1638352"/>
          </a:xfrm>
          <a:custGeom>
            <a:avLst/>
            <a:gdLst/>
            <a:ahLst/>
            <a:cxnLst/>
            <a:rect l="l" t="t" r="r" b="b"/>
            <a:pathLst>
              <a:path w="15375" h="12668" extrusionOk="0">
                <a:moveTo>
                  <a:pt x="6500" y="1"/>
                </a:moveTo>
                <a:lnTo>
                  <a:pt x="6187" y="167"/>
                </a:lnTo>
                <a:lnTo>
                  <a:pt x="5837" y="406"/>
                </a:lnTo>
                <a:lnTo>
                  <a:pt x="5377" y="719"/>
                </a:lnTo>
                <a:lnTo>
                  <a:pt x="4843" y="1105"/>
                </a:lnTo>
                <a:lnTo>
                  <a:pt x="4254" y="1603"/>
                </a:lnTo>
                <a:lnTo>
                  <a:pt x="3941" y="1879"/>
                </a:lnTo>
                <a:lnTo>
                  <a:pt x="3609" y="2173"/>
                </a:lnTo>
                <a:lnTo>
                  <a:pt x="3296" y="2486"/>
                </a:lnTo>
                <a:lnTo>
                  <a:pt x="2965" y="2818"/>
                </a:lnTo>
                <a:lnTo>
                  <a:pt x="2652" y="3186"/>
                </a:lnTo>
                <a:lnTo>
                  <a:pt x="2339" y="3573"/>
                </a:lnTo>
                <a:lnTo>
                  <a:pt x="2026" y="3978"/>
                </a:lnTo>
                <a:lnTo>
                  <a:pt x="1731" y="4401"/>
                </a:lnTo>
                <a:lnTo>
                  <a:pt x="1455" y="4843"/>
                </a:lnTo>
                <a:lnTo>
                  <a:pt x="1179" y="5303"/>
                </a:lnTo>
                <a:lnTo>
                  <a:pt x="939" y="5782"/>
                </a:lnTo>
                <a:lnTo>
                  <a:pt x="718" y="6298"/>
                </a:lnTo>
                <a:lnTo>
                  <a:pt x="516" y="6813"/>
                </a:lnTo>
                <a:lnTo>
                  <a:pt x="350" y="7365"/>
                </a:lnTo>
                <a:lnTo>
                  <a:pt x="203" y="7936"/>
                </a:lnTo>
                <a:lnTo>
                  <a:pt x="92" y="8525"/>
                </a:lnTo>
                <a:lnTo>
                  <a:pt x="19" y="9133"/>
                </a:lnTo>
                <a:lnTo>
                  <a:pt x="0" y="9759"/>
                </a:lnTo>
                <a:lnTo>
                  <a:pt x="0" y="10403"/>
                </a:lnTo>
                <a:lnTo>
                  <a:pt x="19" y="10735"/>
                </a:lnTo>
                <a:lnTo>
                  <a:pt x="56" y="11066"/>
                </a:lnTo>
                <a:lnTo>
                  <a:pt x="111" y="11471"/>
                </a:lnTo>
                <a:lnTo>
                  <a:pt x="185" y="11858"/>
                </a:lnTo>
                <a:lnTo>
                  <a:pt x="258" y="12263"/>
                </a:lnTo>
                <a:lnTo>
                  <a:pt x="369" y="12668"/>
                </a:lnTo>
                <a:lnTo>
                  <a:pt x="15209" y="12668"/>
                </a:lnTo>
                <a:lnTo>
                  <a:pt x="15264" y="12245"/>
                </a:lnTo>
                <a:lnTo>
                  <a:pt x="15319" y="11821"/>
                </a:lnTo>
                <a:lnTo>
                  <a:pt x="15337" y="11398"/>
                </a:lnTo>
                <a:lnTo>
                  <a:pt x="15356" y="10974"/>
                </a:lnTo>
                <a:lnTo>
                  <a:pt x="15374" y="10551"/>
                </a:lnTo>
                <a:lnTo>
                  <a:pt x="15356" y="10127"/>
                </a:lnTo>
                <a:lnTo>
                  <a:pt x="15337" y="9722"/>
                </a:lnTo>
                <a:lnTo>
                  <a:pt x="15301" y="9317"/>
                </a:lnTo>
                <a:lnTo>
                  <a:pt x="15245" y="8986"/>
                </a:lnTo>
                <a:lnTo>
                  <a:pt x="15209" y="8654"/>
                </a:lnTo>
                <a:lnTo>
                  <a:pt x="15061" y="8028"/>
                </a:lnTo>
                <a:lnTo>
                  <a:pt x="14896" y="7421"/>
                </a:lnTo>
                <a:lnTo>
                  <a:pt x="14675" y="6850"/>
                </a:lnTo>
                <a:lnTo>
                  <a:pt x="14435" y="6298"/>
                </a:lnTo>
                <a:lnTo>
                  <a:pt x="14177" y="5782"/>
                </a:lnTo>
                <a:lnTo>
                  <a:pt x="13883" y="5285"/>
                </a:lnTo>
                <a:lnTo>
                  <a:pt x="13570" y="4825"/>
                </a:lnTo>
                <a:lnTo>
                  <a:pt x="13238" y="4383"/>
                </a:lnTo>
                <a:lnTo>
                  <a:pt x="12889" y="3959"/>
                </a:lnTo>
                <a:lnTo>
                  <a:pt x="12520" y="3573"/>
                </a:lnTo>
                <a:lnTo>
                  <a:pt x="12152" y="3204"/>
                </a:lnTo>
                <a:lnTo>
                  <a:pt x="11766" y="2855"/>
                </a:lnTo>
                <a:lnTo>
                  <a:pt x="11379" y="2523"/>
                </a:lnTo>
                <a:lnTo>
                  <a:pt x="10992" y="2229"/>
                </a:lnTo>
                <a:lnTo>
                  <a:pt x="10587" y="1952"/>
                </a:lnTo>
                <a:lnTo>
                  <a:pt x="10201" y="1695"/>
                </a:lnTo>
                <a:lnTo>
                  <a:pt x="9814" y="1455"/>
                </a:lnTo>
                <a:lnTo>
                  <a:pt x="9427" y="1234"/>
                </a:lnTo>
                <a:lnTo>
                  <a:pt x="9059" y="1050"/>
                </a:lnTo>
                <a:lnTo>
                  <a:pt x="8378" y="700"/>
                </a:lnTo>
                <a:lnTo>
                  <a:pt x="7770" y="443"/>
                </a:lnTo>
                <a:lnTo>
                  <a:pt x="7236" y="240"/>
                </a:lnTo>
                <a:lnTo>
                  <a:pt x="6850" y="93"/>
                </a:lnTo>
                <a:lnTo>
                  <a:pt x="650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7132233" y="2619133"/>
            <a:ext cx="4145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5333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132233" y="4294739"/>
            <a:ext cx="41452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400">
                <a:solidFill>
                  <a:schemeClr val="lt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9928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0" y="1"/>
            <a:ext cx="12191939" cy="6857852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7"/>
          <p:cNvSpPr/>
          <p:nvPr/>
        </p:nvSpPr>
        <p:spPr>
          <a:xfrm>
            <a:off x="2676498" y="3735976"/>
            <a:ext cx="1993233" cy="1209753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7"/>
          <p:cNvSpPr/>
          <p:nvPr/>
        </p:nvSpPr>
        <p:spPr>
          <a:xfrm rot="758744">
            <a:off x="1597752" y="4527106"/>
            <a:ext cx="776501" cy="1159708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7"/>
          <p:cNvSpPr/>
          <p:nvPr/>
        </p:nvSpPr>
        <p:spPr>
          <a:xfrm>
            <a:off x="2657487" y="0"/>
            <a:ext cx="2438517" cy="1857437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" name="Google Shape;56;p7"/>
          <p:cNvSpPr/>
          <p:nvPr/>
        </p:nvSpPr>
        <p:spPr>
          <a:xfrm>
            <a:off x="2390807" y="5657699"/>
            <a:ext cx="1695516" cy="1200183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7"/>
          <p:cNvSpPr/>
          <p:nvPr/>
        </p:nvSpPr>
        <p:spPr>
          <a:xfrm>
            <a:off x="0" y="3876557"/>
            <a:ext cx="1295499" cy="2143128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5096000" y="1190967"/>
            <a:ext cx="64864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5096000" y="2301200"/>
            <a:ext cx="3148400" cy="4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⊷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8433997" y="2301200"/>
            <a:ext cx="3148400" cy="40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800"/>
              </a:spcBef>
              <a:spcAft>
                <a:spcPts val="0"/>
              </a:spcAft>
              <a:buSzPts val="1800"/>
              <a:buChar char="⊷"/>
              <a:defRPr sz="2400"/>
            </a:lvl1pPr>
            <a:lvl2pPr marL="1219170" lvl="1" indent="-457189">
              <a:spcBef>
                <a:spcPts val="0"/>
              </a:spcBef>
              <a:spcAft>
                <a:spcPts val="0"/>
              </a:spcAft>
              <a:buSzPts val="1800"/>
              <a:buChar char="⊶"/>
              <a:defRPr sz="2400"/>
            </a:lvl2pPr>
            <a:lvl3pPr marL="1828754" lvl="2" indent="-457189">
              <a:spcBef>
                <a:spcPts val="0"/>
              </a:spcBef>
              <a:spcAft>
                <a:spcPts val="0"/>
              </a:spcAft>
              <a:buSzPts val="1800"/>
              <a:buChar char="⊸"/>
              <a:defRPr sz="2400"/>
            </a:lvl3pPr>
            <a:lvl4pPr marL="2438339" lvl="3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4pPr>
            <a:lvl5pPr marL="3047924" lvl="4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5pPr>
            <a:lvl6pPr marL="3657509" lvl="5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6pPr>
            <a:lvl7pPr marL="4267093" lvl="6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2400"/>
            </a:lvl7pPr>
            <a:lvl8pPr marL="4876678" lvl="7" indent="-457189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2400"/>
            </a:lvl8pPr>
            <a:lvl9pPr marL="5486263" lvl="8" indent="-457189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Google Shape;61;p7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656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/>
          <p:nvPr/>
        </p:nvSpPr>
        <p:spPr>
          <a:xfrm>
            <a:off x="0" y="1"/>
            <a:ext cx="12191939" cy="6857852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8"/>
          <p:cNvSpPr/>
          <p:nvPr/>
        </p:nvSpPr>
        <p:spPr>
          <a:xfrm>
            <a:off x="2676498" y="3735976"/>
            <a:ext cx="1993233" cy="1209753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8"/>
          <p:cNvSpPr/>
          <p:nvPr/>
        </p:nvSpPr>
        <p:spPr>
          <a:xfrm rot="758744">
            <a:off x="1597752" y="4527106"/>
            <a:ext cx="776501" cy="1159708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8"/>
          <p:cNvSpPr/>
          <p:nvPr/>
        </p:nvSpPr>
        <p:spPr>
          <a:xfrm>
            <a:off x="2657487" y="0"/>
            <a:ext cx="2438517" cy="1857437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8"/>
          <p:cNvSpPr/>
          <p:nvPr/>
        </p:nvSpPr>
        <p:spPr>
          <a:xfrm>
            <a:off x="2390807" y="5657699"/>
            <a:ext cx="1695516" cy="1200183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8"/>
          <p:cNvSpPr/>
          <p:nvPr/>
        </p:nvSpPr>
        <p:spPr>
          <a:xfrm>
            <a:off x="0" y="3876557"/>
            <a:ext cx="1295499" cy="2143128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5096000" y="1190967"/>
            <a:ext cx="64864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body" idx="1"/>
          </p:nvPr>
        </p:nvSpPr>
        <p:spPr>
          <a:xfrm>
            <a:off x="5096000" y="2369567"/>
            <a:ext cx="2063200" cy="39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Google Shape;71;p8"/>
          <p:cNvSpPr txBox="1">
            <a:spLocks noGrp="1"/>
          </p:cNvSpPr>
          <p:nvPr>
            <p:ph type="body" idx="2"/>
          </p:nvPr>
        </p:nvSpPr>
        <p:spPr>
          <a:xfrm>
            <a:off x="7264851" y="2369567"/>
            <a:ext cx="2063200" cy="39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2" name="Google Shape;72;p8"/>
          <p:cNvSpPr txBox="1">
            <a:spLocks noGrp="1"/>
          </p:cNvSpPr>
          <p:nvPr>
            <p:ph type="body" idx="3"/>
          </p:nvPr>
        </p:nvSpPr>
        <p:spPr>
          <a:xfrm>
            <a:off x="9433701" y="2369567"/>
            <a:ext cx="2063200" cy="39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800"/>
              </a:spcBef>
              <a:spcAft>
                <a:spcPts val="0"/>
              </a:spcAft>
              <a:buSzPts val="1400"/>
              <a:buChar char="⊷"/>
              <a:defRPr sz="1867"/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SzPts val="1400"/>
              <a:buChar char="⊶"/>
              <a:defRPr sz="1867"/>
            </a:lvl2pPr>
            <a:lvl3pPr marL="1828754" lvl="2" indent="-423323" rtl="0">
              <a:spcBef>
                <a:spcPts val="0"/>
              </a:spcBef>
              <a:spcAft>
                <a:spcPts val="0"/>
              </a:spcAft>
              <a:buSzPts val="1400"/>
              <a:buChar char="⊸"/>
              <a:defRPr sz="1867"/>
            </a:lvl3pPr>
            <a:lvl4pPr marL="2438339" lvl="3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4pPr>
            <a:lvl5pPr marL="3047924" lvl="4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5pPr>
            <a:lvl6pPr marL="3657509" lvl="5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6pPr>
            <a:lvl7pPr marL="4267093" lvl="6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7pPr>
            <a:lvl8pPr marL="4876678" lvl="7" indent="-423323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867"/>
            </a:lvl8pPr>
            <a:lvl9pPr marL="5486263" lvl="8" indent="-423323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Google Shape;73;p8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10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0" y="1"/>
            <a:ext cx="12191939" cy="6857852"/>
          </a:xfrm>
          <a:custGeom>
            <a:avLst/>
            <a:gdLst/>
            <a:ahLst/>
            <a:cxnLst/>
            <a:rect l="l" t="t" r="r" b="b"/>
            <a:pathLst>
              <a:path w="94270" h="53026" extrusionOk="0">
                <a:moveTo>
                  <a:pt x="7992" y="4456"/>
                </a:moveTo>
                <a:lnTo>
                  <a:pt x="8489" y="4732"/>
                </a:lnTo>
                <a:lnTo>
                  <a:pt x="9078" y="5082"/>
                </a:lnTo>
                <a:lnTo>
                  <a:pt x="9833" y="5542"/>
                </a:lnTo>
                <a:lnTo>
                  <a:pt x="10753" y="6113"/>
                </a:lnTo>
                <a:lnTo>
                  <a:pt x="11784" y="6794"/>
                </a:lnTo>
                <a:lnTo>
                  <a:pt x="12908" y="7586"/>
                </a:lnTo>
                <a:lnTo>
                  <a:pt x="13478" y="8027"/>
                </a:lnTo>
                <a:lnTo>
                  <a:pt x="14086" y="8469"/>
                </a:lnTo>
                <a:lnTo>
                  <a:pt x="14694" y="8948"/>
                </a:lnTo>
                <a:lnTo>
                  <a:pt x="15301" y="9445"/>
                </a:lnTo>
                <a:lnTo>
                  <a:pt x="15927" y="9961"/>
                </a:lnTo>
                <a:lnTo>
                  <a:pt x="16535" y="10513"/>
                </a:lnTo>
                <a:lnTo>
                  <a:pt x="17142" y="11065"/>
                </a:lnTo>
                <a:lnTo>
                  <a:pt x="17731" y="11636"/>
                </a:lnTo>
                <a:lnTo>
                  <a:pt x="18302" y="12225"/>
                </a:lnTo>
                <a:lnTo>
                  <a:pt x="18873" y="12833"/>
                </a:lnTo>
                <a:lnTo>
                  <a:pt x="19407" y="13459"/>
                </a:lnTo>
                <a:lnTo>
                  <a:pt x="19941" y="14085"/>
                </a:lnTo>
                <a:lnTo>
                  <a:pt x="20420" y="14748"/>
                </a:lnTo>
                <a:lnTo>
                  <a:pt x="20880" y="15411"/>
                </a:lnTo>
                <a:lnTo>
                  <a:pt x="21303" y="16092"/>
                </a:lnTo>
                <a:lnTo>
                  <a:pt x="21690" y="16773"/>
                </a:lnTo>
                <a:lnTo>
                  <a:pt x="21856" y="17123"/>
                </a:lnTo>
                <a:lnTo>
                  <a:pt x="22021" y="17473"/>
                </a:lnTo>
                <a:lnTo>
                  <a:pt x="22169" y="17822"/>
                </a:lnTo>
                <a:lnTo>
                  <a:pt x="22316" y="18172"/>
                </a:lnTo>
                <a:lnTo>
                  <a:pt x="22445" y="18522"/>
                </a:lnTo>
                <a:lnTo>
                  <a:pt x="22555" y="18872"/>
                </a:lnTo>
                <a:lnTo>
                  <a:pt x="22647" y="19222"/>
                </a:lnTo>
                <a:lnTo>
                  <a:pt x="22739" y="19572"/>
                </a:lnTo>
                <a:lnTo>
                  <a:pt x="22813" y="19921"/>
                </a:lnTo>
                <a:lnTo>
                  <a:pt x="22887" y="20271"/>
                </a:lnTo>
                <a:lnTo>
                  <a:pt x="22924" y="20603"/>
                </a:lnTo>
                <a:lnTo>
                  <a:pt x="22960" y="20934"/>
                </a:lnTo>
                <a:lnTo>
                  <a:pt x="23016" y="21597"/>
                </a:lnTo>
                <a:lnTo>
                  <a:pt x="23016" y="22260"/>
                </a:lnTo>
                <a:lnTo>
                  <a:pt x="22979" y="22886"/>
                </a:lnTo>
                <a:lnTo>
                  <a:pt x="22905" y="23512"/>
                </a:lnTo>
                <a:lnTo>
                  <a:pt x="22795" y="24119"/>
                </a:lnTo>
                <a:lnTo>
                  <a:pt x="22666" y="24708"/>
                </a:lnTo>
                <a:lnTo>
                  <a:pt x="22500" y="25298"/>
                </a:lnTo>
                <a:lnTo>
                  <a:pt x="22316" y="25850"/>
                </a:lnTo>
                <a:lnTo>
                  <a:pt x="22113" y="26384"/>
                </a:lnTo>
                <a:lnTo>
                  <a:pt x="21893" y="26899"/>
                </a:lnTo>
                <a:lnTo>
                  <a:pt x="21653" y="27397"/>
                </a:lnTo>
                <a:lnTo>
                  <a:pt x="21395" y="27875"/>
                </a:lnTo>
                <a:lnTo>
                  <a:pt x="21156" y="28336"/>
                </a:lnTo>
                <a:lnTo>
                  <a:pt x="20880" y="28777"/>
                </a:lnTo>
                <a:lnTo>
                  <a:pt x="20622" y="29182"/>
                </a:lnTo>
                <a:lnTo>
                  <a:pt x="20364" y="29569"/>
                </a:lnTo>
                <a:lnTo>
                  <a:pt x="20107" y="29919"/>
                </a:lnTo>
                <a:lnTo>
                  <a:pt x="19849" y="30250"/>
                </a:lnTo>
                <a:lnTo>
                  <a:pt x="19370" y="30821"/>
                </a:lnTo>
                <a:lnTo>
                  <a:pt x="18965" y="31281"/>
                </a:lnTo>
                <a:lnTo>
                  <a:pt x="18634" y="31631"/>
                </a:lnTo>
                <a:lnTo>
                  <a:pt x="18357" y="31907"/>
                </a:lnTo>
                <a:lnTo>
                  <a:pt x="17952" y="31889"/>
                </a:lnTo>
                <a:lnTo>
                  <a:pt x="17474" y="31852"/>
                </a:lnTo>
                <a:lnTo>
                  <a:pt x="16866" y="31779"/>
                </a:lnTo>
                <a:lnTo>
                  <a:pt x="16130" y="31650"/>
                </a:lnTo>
                <a:lnTo>
                  <a:pt x="15725" y="31576"/>
                </a:lnTo>
                <a:lnTo>
                  <a:pt x="15283" y="31466"/>
                </a:lnTo>
                <a:lnTo>
                  <a:pt x="14841" y="31355"/>
                </a:lnTo>
                <a:lnTo>
                  <a:pt x="14362" y="31226"/>
                </a:lnTo>
                <a:lnTo>
                  <a:pt x="13883" y="31079"/>
                </a:lnTo>
                <a:lnTo>
                  <a:pt x="13405" y="30895"/>
                </a:lnTo>
                <a:lnTo>
                  <a:pt x="12889" y="30711"/>
                </a:lnTo>
                <a:lnTo>
                  <a:pt x="12392" y="30490"/>
                </a:lnTo>
                <a:lnTo>
                  <a:pt x="11877" y="30250"/>
                </a:lnTo>
                <a:lnTo>
                  <a:pt x="11361" y="29974"/>
                </a:lnTo>
                <a:lnTo>
                  <a:pt x="10864" y="29680"/>
                </a:lnTo>
                <a:lnTo>
                  <a:pt x="10367" y="29348"/>
                </a:lnTo>
                <a:lnTo>
                  <a:pt x="9870" y="28998"/>
                </a:lnTo>
                <a:lnTo>
                  <a:pt x="9391" y="28612"/>
                </a:lnTo>
                <a:lnTo>
                  <a:pt x="8931" y="28188"/>
                </a:lnTo>
                <a:lnTo>
                  <a:pt x="8470" y="27728"/>
                </a:lnTo>
                <a:lnTo>
                  <a:pt x="8047" y="27249"/>
                </a:lnTo>
                <a:lnTo>
                  <a:pt x="7642" y="26715"/>
                </a:lnTo>
                <a:lnTo>
                  <a:pt x="7439" y="26439"/>
                </a:lnTo>
                <a:lnTo>
                  <a:pt x="7255" y="26145"/>
                </a:lnTo>
                <a:lnTo>
                  <a:pt x="7071" y="25850"/>
                </a:lnTo>
                <a:lnTo>
                  <a:pt x="6905" y="25555"/>
                </a:lnTo>
                <a:lnTo>
                  <a:pt x="6740" y="25224"/>
                </a:lnTo>
                <a:lnTo>
                  <a:pt x="6592" y="24893"/>
                </a:lnTo>
                <a:lnTo>
                  <a:pt x="6445" y="24561"/>
                </a:lnTo>
                <a:lnTo>
                  <a:pt x="6298" y="24211"/>
                </a:lnTo>
                <a:lnTo>
                  <a:pt x="6169" y="23861"/>
                </a:lnTo>
                <a:lnTo>
                  <a:pt x="6058" y="23493"/>
                </a:lnTo>
                <a:lnTo>
                  <a:pt x="5948" y="23125"/>
                </a:lnTo>
                <a:lnTo>
                  <a:pt x="5856" y="22738"/>
                </a:lnTo>
                <a:lnTo>
                  <a:pt x="5690" y="21965"/>
                </a:lnTo>
                <a:lnTo>
                  <a:pt x="5561" y="21192"/>
                </a:lnTo>
                <a:lnTo>
                  <a:pt x="5451" y="20382"/>
                </a:lnTo>
                <a:lnTo>
                  <a:pt x="5396" y="19572"/>
                </a:lnTo>
                <a:lnTo>
                  <a:pt x="5359" y="18761"/>
                </a:lnTo>
                <a:lnTo>
                  <a:pt x="5359" y="17933"/>
                </a:lnTo>
                <a:lnTo>
                  <a:pt x="5377" y="17104"/>
                </a:lnTo>
                <a:lnTo>
                  <a:pt x="5432" y="16276"/>
                </a:lnTo>
                <a:lnTo>
                  <a:pt x="5488" y="15447"/>
                </a:lnTo>
                <a:lnTo>
                  <a:pt x="5580" y="14637"/>
                </a:lnTo>
                <a:lnTo>
                  <a:pt x="5690" y="13827"/>
                </a:lnTo>
                <a:lnTo>
                  <a:pt x="5801" y="13035"/>
                </a:lnTo>
                <a:lnTo>
                  <a:pt x="5930" y="12262"/>
                </a:lnTo>
                <a:lnTo>
                  <a:pt x="6077" y="11489"/>
                </a:lnTo>
                <a:lnTo>
                  <a:pt x="6224" y="10752"/>
                </a:lnTo>
                <a:lnTo>
                  <a:pt x="6390" y="10053"/>
                </a:lnTo>
                <a:lnTo>
                  <a:pt x="6703" y="8709"/>
                </a:lnTo>
                <a:lnTo>
                  <a:pt x="7034" y="7512"/>
                </a:lnTo>
                <a:lnTo>
                  <a:pt x="7329" y="6481"/>
                </a:lnTo>
                <a:lnTo>
                  <a:pt x="7605" y="5634"/>
                </a:lnTo>
                <a:lnTo>
                  <a:pt x="7808" y="5008"/>
                </a:lnTo>
                <a:lnTo>
                  <a:pt x="7992" y="4456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9"/>
          <p:cNvSpPr/>
          <p:nvPr/>
        </p:nvSpPr>
        <p:spPr>
          <a:xfrm>
            <a:off x="2676498" y="3735976"/>
            <a:ext cx="1993233" cy="1209753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9"/>
          <p:cNvSpPr/>
          <p:nvPr/>
        </p:nvSpPr>
        <p:spPr>
          <a:xfrm rot="758744">
            <a:off x="1597752" y="4527106"/>
            <a:ext cx="776501" cy="1159708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" name="Google Shape;78;p9"/>
          <p:cNvSpPr/>
          <p:nvPr/>
        </p:nvSpPr>
        <p:spPr>
          <a:xfrm>
            <a:off x="2657487" y="0"/>
            <a:ext cx="2438517" cy="1857437"/>
          </a:xfrm>
          <a:custGeom>
            <a:avLst/>
            <a:gdLst/>
            <a:ahLst/>
            <a:cxnLst/>
            <a:rect l="l" t="t" r="r" b="b"/>
            <a:pathLst>
              <a:path w="18855" h="14362" extrusionOk="0">
                <a:moveTo>
                  <a:pt x="1400" y="0"/>
                </a:moveTo>
                <a:lnTo>
                  <a:pt x="1087" y="552"/>
                </a:lnTo>
                <a:lnTo>
                  <a:pt x="811" y="1123"/>
                </a:lnTo>
                <a:lnTo>
                  <a:pt x="571" y="1712"/>
                </a:lnTo>
                <a:lnTo>
                  <a:pt x="461" y="2025"/>
                </a:lnTo>
                <a:lnTo>
                  <a:pt x="369" y="2320"/>
                </a:lnTo>
                <a:lnTo>
                  <a:pt x="277" y="2633"/>
                </a:lnTo>
                <a:lnTo>
                  <a:pt x="203" y="2964"/>
                </a:lnTo>
                <a:lnTo>
                  <a:pt x="148" y="3277"/>
                </a:lnTo>
                <a:lnTo>
                  <a:pt x="93" y="3609"/>
                </a:lnTo>
                <a:lnTo>
                  <a:pt x="56" y="3922"/>
                </a:lnTo>
                <a:lnTo>
                  <a:pt x="19" y="4253"/>
                </a:lnTo>
                <a:lnTo>
                  <a:pt x="0" y="4603"/>
                </a:lnTo>
                <a:lnTo>
                  <a:pt x="0" y="4934"/>
                </a:lnTo>
                <a:lnTo>
                  <a:pt x="19" y="5413"/>
                </a:lnTo>
                <a:lnTo>
                  <a:pt x="56" y="5892"/>
                </a:lnTo>
                <a:lnTo>
                  <a:pt x="111" y="6370"/>
                </a:lnTo>
                <a:lnTo>
                  <a:pt x="185" y="6831"/>
                </a:lnTo>
                <a:lnTo>
                  <a:pt x="295" y="7291"/>
                </a:lnTo>
                <a:lnTo>
                  <a:pt x="424" y="7733"/>
                </a:lnTo>
                <a:lnTo>
                  <a:pt x="571" y="8175"/>
                </a:lnTo>
                <a:lnTo>
                  <a:pt x="737" y="8598"/>
                </a:lnTo>
                <a:lnTo>
                  <a:pt x="921" y="9022"/>
                </a:lnTo>
                <a:lnTo>
                  <a:pt x="1142" y="9427"/>
                </a:lnTo>
                <a:lnTo>
                  <a:pt x="1363" y="9813"/>
                </a:lnTo>
                <a:lnTo>
                  <a:pt x="1602" y="10200"/>
                </a:lnTo>
                <a:lnTo>
                  <a:pt x="1878" y="10568"/>
                </a:lnTo>
                <a:lnTo>
                  <a:pt x="2155" y="10937"/>
                </a:lnTo>
                <a:lnTo>
                  <a:pt x="2449" y="11268"/>
                </a:lnTo>
                <a:lnTo>
                  <a:pt x="2762" y="11599"/>
                </a:lnTo>
                <a:lnTo>
                  <a:pt x="3094" y="11912"/>
                </a:lnTo>
                <a:lnTo>
                  <a:pt x="3425" y="12207"/>
                </a:lnTo>
                <a:lnTo>
                  <a:pt x="3793" y="12483"/>
                </a:lnTo>
                <a:lnTo>
                  <a:pt x="4162" y="12759"/>
                </a:lnTo>
                <a:lnTo>
                  <a:pt x="4548" y="12999"/>
                </a:lnTo>
                <a:lnTo>
                  <a:pt x="4935" y="13220"/>
                </a:lnTo>
                <a:lnTo>
                  <a:pt x="5340" y="13441"/>
                </a:lnTo>
                <a:lnTo>
                  <a:pt x="5763" y="13625"/>
                </a:lnTo>
                <a:lnTo>
                  <a:pt x="6187" y="13790"/>
                </a:lnTo>
                <a:lnTo>
                  <a:pt x="6629" y="13938"/>
                </a:lnTo>
                <a:lnTo>
                  <a:pt x="7071" y="14066"/>
                </a:lnTo>
                <a:lnTo>
                  <a:pt x="7531" y="14177"/>
                </a:lnTo>
                <a:lnTo>
                  <a:pt x="7991" y="14251"/>
                </a:lnTo>
                <a:lnTo>
                  <a:pt x="8470" y="14306"/>
                </a:lnTo>
                <a:lnTo>
                  <a:pt x="8949" y="14343"/>
                </a:lnTo>
                <a:lnTo>
                  <a:pt x="9427" y="14361"/>
                </a:lnTo>
                <a:lnTo>
                  <a:pt x="9906" y="14343"/>
                </a:lnTo>
                <a:lnTo>
                  <a:pt x="10385" y="14306"/>
                </a:lnTo>
                <a:lnTo>
                  <a:pt x="10863" y="14251"/>
                </a:lnTo>
                <a:lnTo>
                  <a:pt x="11324" y="14177"/>
                </a:lnTo>
                <a:lnTo>
                  <a:pt x="11784" y="14066"/>
                </a:lnTo>
                <a:lnTo>
                  <a:pt x="12226" y="13938"/>
                </a:lnTo>
                <a:lnTo>
                  <a:pt x="12668" y="13790"/>
                </a:lnTo>
                <a:lnTo>
                  <a:pt x="13091" y="13625"/>
                </a:lnTo>
                <a:lnTo>
                  <a:pt x="13515" y="13441"/>
                </a:lnTo>
                <a:lnTo>
                  <a:pt x="13920" y="13220"/>
                </a:lnTo>
                <a:lnTo>
                  <a:pt x="14306" y="12999"/>
                </a:lnTo>
                <a:lnTo>
                  <a:pt x="14693" y="12759"/>
                </a:lnTo>
                <a:lnTo>
                  <a:pt x="15061" y="12483"/>
                </a:lnTo>
                <a:lnTo>
                  <a:pt x="15430" y="12207"/>
                </a:lnTo>
                <a:lnTo>
                  <a:pt x="15761" y="11912"/>
                </a:lnTo>
                <a:lnTo>
                  <a:pt x="16092" y="11599"/>
                </a:lnTo>
                <a:lnTo>
                  <a:pt x="16405" y="11268"/>
                </a:lnTo>
                <a:lnTo>
                  <a:pt x="16700" y="10937"/>
                </a:lnTo>
                <a:lnTo>
                  <a:pt x="16976" y="10568"/>
                </a:lnTo>
                <a:lnTo>
                  <a:pt x="17252" y="10200"/>
                </a:lnTo>
                <a:lnTo>
                  <a:pt x="17492" y="9813"/>
                </a:lnTo>
                <a:lnTo>
                  <a:pt x="17713" y="9427"/>
                </a:lnTo>
                <a:lnTo>
                  <a:pt x="17933" y="9022"/>
                </a:lnTo>
                <a:lnTo>
                  <a:pt x="18118" y="8598"/>
                </a:lnTo>
                <a:lnTo>
                  <a:pt x="18283" y="8175"/>
                </a:lnTo>
                <a:lnTo>
                  <a:pt x="18431" y="7733"/>
                </a:lnTo>
                <a:lnTo>
                  <a:pt x="18559" y="7291"/>
                </a:lnTo>
                <a:lnTo>
                  <a:pt x="18670" y="6831"/>
                </a:lnTo>
                <a:lnTo>
                  <a:pt x="18744" y="6370"/>
                </a:lnTo>
                <a:lnTo>
                  <a:pt x="18799" y="5892"/>
                </a:lnTo>
                <a:lnTo>
                  <a:pt x="18836" y="5413"/>
                </a:lnTo>
                <a:lnTo>
                  <a:pt x="18854" y="4934"/>
                </a:lnTo>
                <a:lnTo>
                  <a:pt x="18854" y="4603"/>
                </a:lnTo>
                <a:lnTo>
                  <a:pt x="18836" y="4253"/>
                </a:lnTo>
                <a:lnTo>
                  <a:pt x="18799" y="3922"/>
                </a:lnTo>
                <a:lnTo>
                  <a:pt x="18762" y="3609"/>
                </a:lnTo>
                <a:lnTo>
                  <a:pt x="18707" y="3277"/>
                </a:lnTo>
                <a:lnTo>
                  <a:pt x="18652" y="2964"/>
                </a:lnTo>
                <a:lnTo>
                  <a:pt x="18578" y="2633"/>
                </a:lnTo>
                <a:lnTo>
                  <a:pt x="18486" y="2320"/>
                </a:lnTo>
                <a:lnTo>
                  <a:pt x="18394" y="2025"/>
                </a:lnTo>
                <a:lnTo>
                  <a:pt x="18283" y="1712"/>
                </a:lnTo>
                <a:lnTo>
                  <a:pt x="18044" y="1123"/>
                </a:lnTo>
                <a:lnTo>
                  <a:pt x="17768" y="552"/>
                </a:lnTo>
                <a:lnTo>
                  <a:pt x="17455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9" name="Google Shape;79;p9"/>
          <p:cNvSpPr/>
          <p:nvPr/>
        </p:nvSpPr>
        <p:spPr>
          <a:xfrm>
            <a:off x="2390807" y="5657699"/>
            <a:ext cx="1695516" cy="1200183"/>
          </a:xfrm>
          <a:custGeom>
            <a:avLst/>
            <a:gdLst/>
            <a:ahLst/>
            <a:cxnLst/>
            <a:rect l="l" t="t" r="r" b="b"/>
            <a:pathLst>
              <a:path w="13110" h="9280" extrusionOk="0">
                <a:moveTo>
                  <a:pt x="6224" y="0"/>
                </a:moveTo>
                <a:lnTo>
                  <a:pt x="5892" y="37"/>
                </a:lnTo>
                <a:lnTo>
                  <a:pt x="5561" y="74"/>
                </a:lnTo>
                <a:lnTo>
                  <a:pt x="5229" y="129"/>
                </a:lnTo>
                <a:lnTo>
                  <a:pt x="4916" y="203"/>
                </a:lnTo>
                <a:lnTo>
                  <a:pt x="4603" y="295"/>
                </a:lnTo>
                <a:lnTo>
                  <a:pt x="4309" y="405"/>
                </a:lnTo>
                <a:lnTo>
                  <a:pt x="3996" y="516"/>
                </a:lnTo>
                <a:lnTo>
                  <a:pt x="3720" y="644"/>
                </a:lnTo>
                <a:lnTo>
                  <a:pt x="3425" y="792"/>
                </a:lnTo>
                <a:lnTo>
                  <a:pt x="3149" y="957"/>
                </a:lnTo>
                <a:lnTo>
                  <a:pt x="2891" y="1123"/>
                </a:lnTo>
                <a:lnTo>
                  <a:pt x="2633" y="1307"/>
                </a:lnTo>
                <a:lnTo>
                  <a:pt x="2394" y="1491"/>
                </a:lnTo>
                <a:lnTo>
                  <a:pt x="2155" y="1694"/>
                </a:lnTo>
                <a:lnTo>
                  <a:pt x="1915" y="1915"/>
                </a:lnTo>
                <a:lnTo>
                  <a:pt x="1694" y="2154"/>
                </a:lnTo>
                <a:lnTo>
                  <a:pt x="1492" y="2394"/>
                </a:lnTo>
                <a:lnTo>
                  <a:pt x="1308" y="2633"/>
                </a:lnTo>
                <a:lnTo>
                  <a:pt x="1123" y="2891"/>
                </a:lnTo>
                <a:lnTo>
                  <a:pt x="958" y="3148"/>
                </a:lnTo>
                <a:lnTo>
                  <a:pt x="792" y="3425"/>
                </a:lnTo>
                <a:lnTo>
                  <a:pt x="645" y="3719"/>
                </a:lnTo>
                <a:lnTo>
                  <a:pt x="516" y="3995"/>
                </a:lnTo>
                <a:lnTo>
                  <a:pt x="405" y="4308"/>
                </a:lnTo>
                <a:lnTo>
                  <a:pt x="295" y="4603"/>
                </a:lnTo>
                <a:lnTo>
                  <a:pt x="203" y="4916"/>
                </a:lnTo>
                <a:lnTo>
                  <a:pt x="129" y="5229"/>
                </a:lnTo>
                <a:lnTo>
                  <a:pt x="74" y="5560"/>
                </a:lnTo>
                <a:lnTo>
                  <a:pt x="37" y="5892"/>
                </a:lnTo>
                <a:lnTo>
                  <a:pt x="0" y="6223"/>
                </a:lnTo>
                <a:lnTo>
                  <a:pt x="0" y="6555"/>
                </a:lnTo>
                <a:lnTo>
                  <a:pt x="19" y="6923"/>
                </a:lnTo>
                <a:lnTo>
                  <a:pt x="37" y="7273"/>
                </a:lnTo>
                <a:lnTo>
                  <a:pt x="92" y="7622"/>
                </a:lnTo>
                <a:lnTo>
                  <a:pt x="148" y="7972"/>
                </a:lnTo>
                <a:lnTo>
                  <a:pt x="240" y="8304"/>
                </a:lnTo>
                <a:lnTo>
                  <a:pt x="332" y="8635"/>
                </a:lnTo>
                <a:lnTo>
                  <a:pt x="461" y="8967"/>
                </a:lnTo>
                <a:lnTo>
                  <a:pt x="590" y="9280"/>
                </a:lnTo>
                <a:lnTo>
                  <a:pt x="12520" y="9280"/>
                </a:lnTo>
                <a:lnTo>
                  <a:pt x="12649" y="8967"/>
                </a:lnTo>
                <a:lnTo>
                  <a:pt x="12778" y="8635"/>
                </a:lnTo>
                <a:lnTo>
                  <a:pt x="12870" y="8304"/>
                </a:lnTo>
                <a:lnTo>
                  <a:pt x="12962" y="7972"/>
                </a:lnTo>
                <a:lnTo>
                  <a:pt x="13017" y="7622"/>
                </a:lnTo>
                <a:lnTo>
                  <a:pt x="13073" y="7273"/>
                </a:lnTo>
                <a:lnTo>
                  <a:pt x="13091" y="6923"/>
                </a:lnTo>
                <a:lnTo>
                  <a:pt x="13110" y="6555"/>
                </a:lnTo>
                <a:lnTo>
                  <a:pt x="13110" y="6223"/>
                </a:lnTo>
                <a:lnTo>
                  <a:pt x="13073" y="5892"/>
                </a:lnTo>
                <a:lnTo>
                  <a:pt x="13036" y="5560"/>
                </a:lnTo>
                <a:lnTo>
                  <a:pt x="12981" y="5229"/>
                </a:lnTo>
                <a:lnTo>
                  <a:pt x="12907" y="4916"/>
                </a:lnTo>
                <a:lnTo>
                  <a:pt x="12815" y="4603"/>
                </a:lnTo>
                <a:lnTo>
                  <a:pt x="12704" y="4308"/>
                </a:lnTo>
                <a:lnTo>
                  <a:pt x="12594" y="3995"/>
                </a:lnTo>
                <a:lnTo>
                  <a:pt x="12465" y="3719"/>
                </a:lnTo>
                <a:lnTo>
                  <a:pt x="12318" y="3425"/>
                </a:lnTo>
                <a:lnTo>
                  <a:pt x="12152" y="3148"/>
                </a:lnTo>
                <a:lnTo>
                  <a:pt x="11986" y="2891"/>
                </a:lnTo>
                <a:lnTo>
                  <a:pt x="11802" y="2633"/>
                </a:lnTo>
                <a:lnTo>
                  <a:pt x="11618" y="2394"/>
                </a:lnTo>
                <a:lnTo>
                  <a:pt x="11416" y="2154"/>
                </a:lnTo>
                <a:lnTo>
                  <a:pt x="11195" y="1915"/>
                </a:lnTo>
                <a:lnTo>
                  <a:pt x="10955" y="1694"/>
                </a:lnTo>
                <a:lnTo>
                  <a:pt x="10716" y="1491"/>
                </a:lnTo>
                <a:lnTo>
                  <a:pt x="10477" y="1307"/>
                </a:lnTo>
                <a:lnTo>
                  <a:pt x="10219" y="1123"/>
                </a:lnTo>
                <a:lnTo>
                  <a:pt x="9961" y="957"/>
                </a:lnTo>
                <a:lnTo>
                  <a:pt x="9685" y="792"/>
                </a:lnTo>
                <a:lnTo>
                  <a:pt x="9390" y="644"/>
                </a:lnTo>
                <a:lnTo>
                  <a:pt x="9114" y="516"/>
                </a:lnTo>
                <a:lnTo>
                  <a:pt x="8801" y="405"/>
                </a:lnTo>
                <a:lnTo>
                  <a:pt x="8507" y="295"/>
                </a:lnTo>
                <a:lnTo>
                  <a:pt x="8194" y="203"/>
                </a:lnTo>
                <a:lnTo>
                  <a:pt x="7881" y="129"/>
                </a:lnTo>
                <a:lnTo>
                  <a:pt x="7549" y="74"/>
                </a:lnTo>
                <a:lnTo>
                  <a:pt x="7218" y="37"/>
                </a:lnTo>
                <a:lnTo>
                  <a:pt x="68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9"/>
          <p:cNvSpPr/>
          <p:nvPr/>
        </p:nvSpPr>
        <p:spPr>
          <a:xfrm>
            <a:off x="0" y="3876557"/>
            <a:ext cx="1295499" cy="2143128"/>
          </a:xfrm>
          <a:custGeom>
            <a:avLst/>
            <a:gdLst/>
            <a:ahLst/>
            <a:cxnLst/>
            <a:rect l="l" t="t" r="r" b="b"/>
            <a:pathLst>
              <a:path w="10017" h="16571" extrusionOk="0">
                <a:moveTo>
                  <a:pt x="1732" y="0"/>
                </a:moveTo>
                <a:lnTo>
                  <a:pt x="1290" y="19"/>
                </a:lnTo>
                <a:lnTo>
                  <a:pt x="848" y="55"/>
                </a:lnTo>
                <a:lnTo>
                  <a:pt x="424" y="111"/>
                </a:lnTo>
                <a:lnTo>
                  <a:pt x="1" y="184"/>
                </a:lnTo>
                <a:lnTo>
                  <a:pt x="1" y="16387"/>
                </a:lnTo>
                <a:lnTo>
                  <a:pt x="424" y="16460"/>
                </a:lnTo>
                <a:lnTo>
                  <a:pt x="848" y="16515"/>
                </a:lnTo>
                <a:lnTo>
                  <a:pt x="1290" y="16552"/>
                </a:lnTo>
                <a:lnTo>
                  <a:pt x="1732" y="16571"/>
                </a:lnTo>
                <a:lnTo>
                  <a:pt x="2155" y="16552"/>
                </a:lnTo>
                <a:lnTo>
                  <a:pt x="2579" y="16534"/>
                </a:lnTo>
                <a:lnTo>
                  <a:pt x="3002" y="16479"/>
                </a:lnTo>
                <a:lnTo>
                  <a:pt x="3407" y="16405"/>
                </a:lnTo>
                <a:lnTo>
                  <a:pt x="3794" y="16313"/>
                </a:lnTo>
                <a:lnTo>
                  <a:pt x="4199" y="16202"/>
                </a:lnTo>
                <a:lnTo>
                  <a:pt x="4586" y="16074"/>
                </a:lnTo>
                <a:lnTo>
                  <a:pt x="4954" y="15926"/>
                </a:lnTo>
                <a:lnTo>
                  <a:pt x="5322" y="15761"/>
                </a:lnTo>
                <a:lnTo>
                  <a:pt x="5672" y="15576"/>
                </a:lnTo>
                <a:lnTo>
                  <a:pt x="6022" y="15374"/>
                </a:lnTo>
                <a:lnTo>
                  <a:pt x="6371" y="15153"/>
                </a:lnTo>
                <a:lnTo>
                  <a:pt x="6684" y="14932"/>
                </a:lnTo>
                <a:lnTo>
                  <a:pt x="6997" y="14674"/>
                </a:lnTo>
                <a:lnTo>
                  <a:pt x="7310" y="14416"/>
                </a:lnTo>
                <a:lnTo>
                  <a:pt x="7587" y="14140"/>
                </a:lnTo>
                <a:lnTo>
                  <a:pt x="7863" y="13864"/>
                </a:lnTo>
                <a:lnTo>
                  <a:pt x="8121" y="13551"/>
                </a:lnTo>
                <a:lnTo>
                  <a:pt x="8378" y="13238"/>
                </a:lnTo>
                <a:lnTo>
                  <a:pt x="8599" y="12925"/>
                </a:lnTo>
                <a:lnTo>
                  <a:pt x="8820" y="12575"/>
                </a:lnTo>
                <a:lnTo>
                  <a:pt x="9023" y="12225"/>
                </a:lnTo>
                <a:lnTo>
                  <a:pt x="9207" y="11876"/>
                </a:lnTo>
                <a:lnTo>
                  <a:pt x="9373" y="11507"/>
                </a:lnTo>
                <a:lnTo>
                  <a:pt x="9520" y="11139"/>
                </a:lnTo>
                <a:lnTo>
                  <a:pt x="9649" y="10753"/>
                </a:lnTo>
                <a:lnTo>
                  <a:pt x="9759" y="10348"/>
                </a:lnTo>
                <a:lnTo>
                  <a:pt x="9851" y="9961"/>
                </a:lnTo>
                <a:lnTo>
                  <a:pt x="9925" y="9556"/>
                </a:lnTo>
                <a:lnTo>
                  <a:pt x="9980" y="9132"/>
                </a:lnTo>
                <a:lnTo>
                  <a:pt x="9999" y="8709"/>
                </a:lnTo>
                <a:lnTo>
                  <a:pt x="10017" y="8285"/>
                </a:lnTo>
                <a:lnTo>
                  <a:pt x="9999" y="7862"/>
                </a:lnTo>
                <a:lnTo>
                  <a:pt x="9980" y="7438"/>
                </a:lnTo>
                <a:lnTo>
                  <a:pt x="9925" y="7015"/>
                </a:lnTo>
                <a:lnTo>
                  <a:pt x="9851" y="6610"/>
                </a:lnTo>
                <a:lnTo>
                  <a:pt x="9759" y="6223"/>
                </a:lnTo>
                <a:lnTo>
                  <a:pt x="9649" y="5818"/>
                </a:lnTo>
                <a:lnTo>
                  <a:pt x="9520" y="5432"/>
                </a:lnTo>
                <a:lnTo>
                  <a:pt x="9373" y="5063"/>
                </a:lnTo>
                <a:lnTo>
                  <a:pt x="9207" y="4695"/>
                </a:lnTo>
                <a:lnTo>
                  <a:pt x="9023" y="4345"/>
                </a:lnTo>
                <a:lnTo>
                  <a:pt x="8820" y="3995"/>
                </a:lnTo>
                <a:lnTo>
                  <a:pt x="8599" y="3646"/>
                </a:lnTo>
                <a:lnTo>
                  <a:pt x="8378" y="3333"/>
                </a:lnTo>
                <a:lnTo>
                  <a:pt x="8121" y="3020"/>
                </a:lnTo>
                <a:lnTo>
                  <a:pt x="7863" y="2707"/>
                </a:lnTo>
                <a:lnTo>
                  <a:pt x="7587" y="2430"/>
                </a:lnTo>
                <a:lnTo>
                  <a:pt x="7310" y="2154"/>
                </a:lnTo>
                <a:lnTo>
                  <a:pt x="6997" y="1897"/>
                </a:lnTo>
                <a:lnTo>
                  <a:pt x="6684" y="1639"/>
                </a:lnTo>
                <a:lnTo>
                  <a:pt x="6371" y="1418"/>
                </a:lnTo>
                <a:lnTo>
                  <a:pt x="6022" y="1197"/>
                </a:lnTo>
                <a:lnTo>
                  <a:pt x="5672" y="994"/>
                </a:lnTo>
                <a:lnTo>
                  <a:pt x="5322" y="810"/>
                </a:lnTo>
                <a:lnTo>
                  <a:pt x="4954" y="645"/>
                </a:lnTo>
                <a:lnTo>
                  <a:pt x="4586" y="497"/>
                </a:lnTo>
                <a:lnTo>
                  <a:pt x="4199" y="368"/>
                </a:lnTo>
                <a:lnTo>
                  <a:pt x="3794" y="258"/>
                </a:lnTo>
                <a:lnTo>
                  <a:pt x="3407" y="166"/>
                </a:lnTo>
                <a:lnTo>
                  <a:pt x="3002" y="92"/>
                </a:lnTo>
                <a:lnTo>
                  <a:pt x="2579" y="37"/>
                </a:lnTo>
                <a:lnTo>
                  <a:pt x="2155" y="19"/>
                </a:lnTo>
                <a:lnTo>
                  <a:pt x="1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5760100" y="1190967"/>
            <a:ext cx="5822400" cy="92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957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/>
          <p:nvPr/>
        </p:nvSpPr>
        <p:spPr>
          <a:xfrm>
            <a:off x="1" y="0"/>
            <a:ext cx="12192124" cy="6858029"/>
          </a:xfrm>
          <a:custGeom>
            <a:avLst/>
            <a:gdLst/>
            <a:ahLst/>
            <a:cxnLst/>
            <a:rect l="l" t="t" r="r" b="b"/>
            <a:pathLst>
              <a:path w="94269" h="53026" extrusionOk="0">
                <a:moveTo>
                  <a:pt x="13957" y="6721"/>
                </a:moveTo>
                <a:lnTo>
                  <a:pt x="14436" y="6960"/>
                </a:lnTo>
                <a:lnTo>
                  <a:pt x="14988" y="7255"/>
                </a:lnTo>
                <a:lnTo>
                  <a:pt x="15706" y="7660"/>
                </a:lnTo>
                <a:lnTo>
                  <a:pt x="16590" y="8157"/>
                </a:lnTo>
                <a:lnTo>
                  <a:pt x="17584" y="8746"/>
                </a:lnTo>
                <a:lnTo>
                  <a:pt x="18652" y="9446"/>
                </a:lnTo>
                <a:lnTo>
                  <a:pt x="19794" y="10219"/>
                </a:lnTo>
                <a:lnTo>
                  <a:pt x="20383" y="10642"/>
                </a:lnTo>
                <a:lnTo>
                  <a:pt x="20972" y="11084"/>
                </a:lnTo>
                <a:lnTo>
                  <a:pt x="21580" y="11526"/>
                </a:lnTo>
                <a:lnTo>
                  <a:pt x="22169" y="12005"/>
                </a:lnTo>
                <a:lnTo>
                  <a:pt x="22758" y="12502"/>
                </a:lnTo>
                <a:lnTo>
                  <a:pt x="23329" y="13018"/>
                </a:lnTo>
                <a:lnTo>
                  <a:pt x="23899" y="13533"/>
                </a:lnTo>
                <a:lnTo>
                  <a:pt x="24452" y="14085"/>
                </a:lnTo>
                <a:lnTo>
                  <a:pt x="24986" y="14638"/>
                </a:lnTo>
                <a:lnTo>
                  <a:pt x="25483" y="15208"/>
                </a:lnTo>
                <a:lnTo>
                  <a:pt x="25962" y="15798"/>
                </a:lnTo>
                <a:lnTo>
                  <a:pt x="26422" y="16405"/>
                </a:lnTo>
                <a:lnTo>
                  <a:pt x="26845" y="17013"/>
                </a:lnTo>
                <a:lnTo>
                  <a:pt x="27232" y="17639"/>
                </a:lnTo>
                <a:lnTo>
                  <a:pt x="27582" y="18283"/>
                </a:lnTo>
                <a:lnTo>
                  <a:pt x="27729" y="18596"/>
                </a:lnTo>
                <a:lnTo>
                  <a:pt x="27876" y="18928"/>
                </a:lnTo>
                <a:lnTo>
                  <a:pt x="28005" y="19241"/>
                </a:lnTo>
                <a:lnTo>
                  <a:pt x="28134" y="19572"/>
                </a:lnTo>
                <a:lnTo>
                  <a:pt x="28245" y="19885"/>
                </a:lnTo>
                <a:lnTo>
                  <a:pt x="28337" y="20216"/>
                </a:lnTo>
                <a:lnTo>
                  <a:pt x="28484" y="20842"/>
                </a:lnTo>
                <a:lnTo>
                  <a:pt x="28594" y="21468"/>
                </a:lnTo>
                <a:lnTo>
                  <a:pt x="28668" y="22094"/>
                </a:lnTo>
                <a:lnTo>
                  <a:pt x="28686" y="22702"/>
                </a:lnTo>
                <a:lnTo>
                  <a:pt x="28686" y="23291"/>
                </a:lnTo>
                <a:lnTo>
                  <a:pt x="28650" y="23880"/>
                </a:lnTo>
                <a:lnTo>
                  <a:pt x="28576" y="24451"/>
                </a:lnTo>
                <a:lnTo>
                  <a:pt x="28465" y="25003"/>
                </a:lnTo>
                <a:lnTo>
                  <a:pt x="28337" y="25556"/>
                </a:lnTo>
                <a:lnTo>
                  <a:pt x="28189" y="26090"/>
                </a:lnTo>
                <a:lnTo>
                  <a:pt x="28024" y="26587"/>
                </a:lnTo>
                <a:lnTo>
                  <a:pt x="27839" y="27084"/>
                </a:lnTo>
                <a:lnTo>
                  <a:pt x="27637" y="27563"/>
                </a:lnTo>
                <a:lnTo>
                  <a:pt x="27434" y="28023"/>
                </a:lnTo>
                <a:lnTo>
                  <a:pt x="27213" y="28446"/>
                </a:lnTo>
                <a:lnTo>
                  <a:pt x="26974" y="28870"/>
                </a:lnTo>
                <a:lnTo>
                  <a:pt x="26753" y="29257"/>
                </a:lnTo>
                <a:lnTo>
                  <a:pt x="26514" y="29625"/>
                </a:lnTo>
                <a:lnTo>
                  <a:pt x="26072" y="30288"/>
                </a:lnTo>
                <a:lnTo>
                  <a:pt x="25649" y="30840"/>
                </a:lnTo>
                <a:lnTo>
                  <a:pt x="25299" y="31300"/>
                </a:lnTo>
                <a:lnTo>
                  <a:pt x="25004" y="31632"/>
                </a:lnTo>
                <a:lnTo>
                  <a:pt x="24746" y="31889"/>
                </a:lnTo>
                <a:lnTo>
                  <a:pt x="24378" y="31889"/>
                </a:lnTo>
                <a:lnTo>
                  <a:pt x="23936" y="31871"/>
                </a:lnTo>
                <a:lnTo>
                  <a:pt x="23365" y="31834"/>
                </a:lnTo>
                <a:lnTo>
                  <a:pt x="22666" y="31742"/>
                </a:lnTo>
                <a:lnTo>
                  <a:pt x="21874" y="31613"/>
                </a:lnTo>
                <a:lnTo>
                  <a:pt x="21451" y="31521"/>
                </a:lnTo>
                <a:lnTo>
                  <a:pt x="21009" y="31429"/>
                </a:lnTo>
                <a:lnTo>
                  <a:pt x="20548" y="31300"/>
                </a:lnTo>
                <a:lnTo>
                  <a:pt x="20088" y="31171"/>
                </a:lnTo>
                <a:lnTo>
                  <a:pt x="19609" y="31006"/>
                </a:lnTo>
                <a:lnTo>
                  <a:pt x="19131" y="30822"/>
                </a:lnTo>
                <a:lnTo>
                  <a:pt x="18634" y="30619"/>
                </a:lnTo>
                <a:lnTo>
                  <a:pt x="18155" y="30380"/>
                </a:lnTo>
                <a:lnTo>
                  <a:pt x="17676" y="30122"/>
                </a:lnTo>
                <a:lnTo>
                  <a:pt x="17198" y="29846"/>
                </a:lnTo>
                <a:lnTo>
                  <a:pt x="16719" y="29533"/>
                </a:lnTo>
                <a:lnTo>
                  <a:pt x="16259" y="29201"/>
                </a:lnTo>
                <a:lnTo>
                  <a:pt x="15798" y="28815"/>
                </a:lnTo>
                <a:lnTo>
                  <a:pt x="15356" y="28410"/>
                </a:lnTo>
                <a:lnTo>
                  <a:pt x="14951" y="27968"/>
                </a:lnTo>
                <a:lnTo>
                  <a:pt x="14546" y="27507"/>
                </a:lnTo>
                <a:lnTo>
                  <a:pt x="14160" y="26992"/>
                </a:lnTo>
                <a:lnTo>
                  <a:pt x="13810" y="26440"/>
                </a:lnTo>
                <a:lnTo>
                  <a:pt x="13644" y="26145"/>
                </a:lnTo>
                <a:lnTo>
                  <a:pt x="13478" y="25850"/>
                </a:lnTo>
                <a:lnTo>
                  <a:pt x="13331" y="25537"/>
                </a:lnTo>
                <a:lnTo>
                  <a:pt x="13184" y="25224"/>
                </a:lnTo>
                <a:lnTo>
                  <a:pt x="13055" y="24893"/>
                </a:lnTo>
                <a:lnTo>
                  <a:pt x="12926" y="24562"/>
                </a:lnTo>
                <a:lnTo>
                  <a:pt x="12705" y="23862"/>
                </a:lnTo>
                <a:lnTo>
                  <a:pt x="12521" y="23162"/>
                </a:lnTo>
                <a:lnTo>
                  <a:pt x="12374" y="22426"/>
                </a:lnTo>
                <a:lnTo>
                  <a:pt x="12245" y="21689"/>
                </a:lnTo>
                <a:lnTo>
                  <a:pt x="12153" y="20935"/>
                </a:lnTo>
                <a:lnTo>
                  <a:pt x="12097" y="20161"/>
                </a:lnTo>
                <a:lnTo>
                  <a:pt x="12061" y="19388"/>
                </a:lnTo>
                <a:lnTo>
                  <a:pt x="12042" y="18615"/>
                </a:lnTo>
                <a:lnTo>
                  <a:pt x="12042" y="17841"/>
                </a:lnTo>
                <a:lnTo>
                  <a:pt x="12079" y="17086"/>
                </a:lnTo>
                <a:lnTo>
                  <a:pt x="12116" y="16313"/>
                </a:lnTo>
                <a:lnTo>
                  <a:pt x="12190" y="15558"/>
                </a:lnTo>
                <a:lnTo>
                  <a:pt x="12263" y="14803"/>
                </a:lnTo>
                <a:lnTo>
                  <a:pt x="12355" y="14085"/>
                </a:lnTo>
                <a:lnTo>
                  <a:pt x="12466" y="13367"/>
                </a:lnTo>
                <a:lnTo>
                  <a:pt x="12687" y="12005"/>
                </a:lnTo>
                <a:lnTo>
                  <a:pt x="12926" y="10753"/>
                </a:lnTo>
                <a:lnTo>
                  <a:pt x="13184" y="9611"/>
                </a:lnTo>
                <a:lnTo>
                  <a:pt x="13423" y="8636"/>
                </a:lnTo>
                <a:lnTo>
                  <a:pt x="13626" y="7844"/>
                </a:lnTo>
                <a:lnTo>
                  <a:pt x="13810" y="7236"/>
                </a:lnTo>
                <a:lnTo>
                  <a:pt x="13957" y="6721"/>
                </a:lnTo>
                <a:close/>
                <a:moveTo>
                  <a:pt x="1" y="0"/>
                </a:moveTo>
                <a:lnTo>
                  <a:pt x="1" y="53026"/>
                </a:lnTo>
                <a:lnTo>
                  <a:pt x="94269" y="53026"/>
                </a:lnTo>
                <a:lnTo>
                  <a:pt x="942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5" name="Google Shape;85;p10"/>
          <p:cNvSpPr/>
          <p:nvPr/>
        </p:nvSpPr>
        <p:spPr>
          <a:xfrm>
            <a:off x="2200326" y="4317103"/>
            <a:ext cx="1240695" cy="1807563"/>
          </a:xfrm>
          <a:custGeom>
            <a:avLst/>
            <a:gdLst/>
            <a:ahLst/>
            <a:cxnLst/>
            <a:rect l="l" t="t" r="r" b="b"/>
            <a:pathLst>
              <a:path w="9593" h="13976" extrusionOk="0">
                <a:moveTo>
                  <a:pt x="7163" y="1"/>
                </a:moveTo>
                <a:lnTo>
                  <a:pt x="6610" y="19"/>
                </a:lnTo>
                <a:lnTo>
                  <a:pt x="6260" y="56"/>
                </a:lnTo>
                <a:lnTo>
                  <a:pt x="5874" y="111"/>
                </a:lnTo>
                <a:lnTo>
                  <a:pt x="5469" y="166"/>
                </a:lnTo>
                <a:lnTo>
                  <a:pt x="5027" y="277"/>
                </a:lnTo>
                <a:lnTo>
                  <a:pt x="4585" y="387"/>
                </a:lnTo>
                <a:lnTo>
                  <a:pt x="4125" y="553"/>
                </a:lnTo>
                <a:lnTo>
                  <a:pt x="3664" y="756"/>
                </a:lnTo>
                <a:lnTo>
                  <a:pt x="3204" y="995"/>
                </a:lnTo>
                <a:lnTo>
                  <a:pt x="2983" y="1124"/>
                </a:lnTo>
                <a:lnTo>
                  <a:pt x="2762" y="1271"/>
                </a:lnTo>
                <a:lnTo>
                  <a:pt x="2541" y="1418"/>
                </a:lnTo>
                <a:lnTo>
                  <a:pt x="2320" y="1603"/>
                </a:lnTo>
                <a:lnTo>
                  <a:pt x="2118" y="1787"/>
                </a:lnTo>
                <a:lnTo>
                  <a:pt x="1915" y="1971"/>
                </a:lnTo>
                <a:lnTo>
                  <a:pt x="1713" y="2192"/>
                </a:lnTo>
                <a:lnTo>
                  <a:pt x="1529" y="2413"/>
                </a:lnTo>
                <a:lnTo>
                  <a:pt x="1344" y="2652"/>
                </a:lnTo>
                <a:lnTo>
                  <a:pt x="1160" y="2910"/>
                </a:lnTo>
                <a:lnTo>
                  <a:pt x="1013" y="3186"/>
                </a:lnTo>
                <a:lnTo>
                  <a:pt x="866" y="3462"/>
                </a:lnTo>
                <a:lnTo>
                  <a:pt x="700" y="3830"/>
                </a:lnTo>
                <a:lnTo>
                  <a:pt x="553" y="4217"/>
                </a:lnTo>
                <a:lnTo>
                  <a:pt x="424" y="4622"/>
                </a:lnTo>
                <a:lnTo>
                  <a:pt x="313" y="5027"/>
                </a:lnTo>
                <a:lnTo>
                  <a:pt x="221" y="5451"/>
                </a:lnTo>
                <a:lnTo>
                  <a:pt x="148" y="5874"/>
                </a:lnTo>
                <a:lnTo>
                  <a:pt x="92" y="6298"/>
                </a:lnTo>
                <a:lnTo>
                  <a:pt x="56" y="6739"/>
                </a:lnTo>
                <a:lnTo>
                  <a:pt x="19" y="7181"/>
                </a:lnTo>
                <a:lnTo>
                  <a:pt x="0" y="7605"/>
                </a:lnTo>
                <a:lnTo>
                  <a:pt x="0" y="8489"/>
                </a:lnTo>
                <a:lnTo>
                  <a:pt x="37" y="9335"/>
                </a:lnTo>
                <a:lnTo>
                  <a:pt x="111" y="10164"/>
                </a:lnTo>
                <a:lnTo>
                  <a:pt x="185" y="10937"/>
                </a:lnTo>
                <a:lnTo>
                  <a:pt x="295" y="11655"/>
                </a:lnTo>
                <a:lnTo>
                  <a:pt x="405" y="12318"/>
                </a:lnTo>
                <a:lnTo>
                  <a:pt x="516" y="12871"/>
                </a:lnTo>
                <a:lnTo>
                  <a:pt x="682" y="13681"/>
                </a:lnTo>
                <a:lnTo>
                  <a:pt x="755" y="13975"/>
                </a:lnTo>
                <a:lnTo>
                  <a:pt x="1050" y="13846"/>
                </a:lnTo>
                <a:lnTo>
                  <a:pt x="1786" y="13497"/>
                </a:lnTo>
                <a:lnTo>
                  <a:pt x="2302" y="13239"/>
                </a:lnTo>
                <a:lnTo>
                  <a:pt x="2873" y="12926"/>
                </a:lnTo>
                <a:lnTo>
                  <a:pt x="3499" y="12558"/>
                </a:lnTo>
                <a:lnTo>
                  <a:pt x="4180" y="12152"/>
                </a:lnTo>
                <a:lnTo>
                  <a:pt x="4861" y="11711"/>
                </a:lnTo>
                <a:lnTo>
                  <a:pt x="5561" y="11213"/>
                </a:lnTo>
                <a:lnTo>
                  <a:pt x="6260" y="10680"/>
                </a:lnTo>
                <a:lnTo>
                  <a:pt x="6592" y="10385"/>
                </a:lnTo>
                <a:lnTo>
                  <a:pt x="6923" y="10090"/>
                </a:lnTo>
                <a:lnTo>
                  <a:pt x="7236" y="9796"/>
                </a:lnTo>
                <a:lnTo>
                  <a:pt x="7549" y="9483"/>
                </a:lnTo>
                <a:lnTo>
                  <a:pt x="7825" y="9170"/>
                </a:lnTo>
                <a:lnTo>
                  <a:pt x="8102" y="8838"/>
                </a:lnTo>
                <a:lnTo>
                  <a:pt x="8359" y="8507"/>
                </a:lnTo>
                <a:lnTo>
                  <a:pt x="8599" y="8157"/>
                </a:lnTo>
                <a:lnTo>
                  <a:pt x="8820" y="7807"/>
                </a:lnTo>
                <a:lnTo>
                  <a:pt x="9004" y="7457"/>
                </a:lnTo>
                <a:lnTo>
                  <a:pt x="9133" y="7163"/>
                </a:lnTo>
                <a:lnTo>
                  <a:pt x="9243" y="6868"/>
                </a:lnTo>
                <a:lnTo>
                  <a:pt x="9354" y="6592"/>
                </a:lnTo>
                <a:lnTo>
                  <a:pt x="9427" y="6298"/>
                </a:lnTo>
                <a:lnTo>
                  <a:pt x="9482" y="6021"/>
                </a:lnTo>
                <a:lnTo>
                  <a:pt x="9538" y="5727"/>
                </a:lnTo>
                <a:lnTo>
                  <a:pt x="9556" y="5451"/>
                </a:lnTo>
                <a:lnTo>
                  <a:pt x="9575" y="5174"/>
                </a:lnTo>
                <a:lnTo>
                  <a:pt x="9593" y="4917"/>
                </a:lnTo>
                <a:lnTo>
                  <a:pt x="9575" y="4641"/>
                </a:lnTo>
                <a:lnTo>
                  <a:pt x="9556" y="4383"/>
                </a:lnTo>
                <a:lnTo>
                  <a:pt x="9519" y="4125"/>
                </a:lnTo>
                <a:lnTo>
                  <a:pt x="9427" y="3609"/>
                </a:lnTo>
                <a:lnTo>
                  <a:pt x="9317" y="3131"/>
                </a:lnTo>
                <a:lnTo>
                  <a:pt x="9169" y="2670"/>
                </a:lnTo>
                <a:lnTo>
                  <a:pt x="8985" y="2247"/>
                </a:lnTo>
                <a:lnTo>
                  <a:pt x="8801" y="1842"/>
                </a:lnTo>
                <a:lnTo>
                  <a:pt x="8617" y="1474"/>
                </a:lnTo>
                <a:lnTo>
                  <a:pt x="8415" y="1142"/>
                </a:lnTo>
                <a:lnTo>
                  <a:pt x="8230" y="848"/>
                </a:lnTo>
                <a:lnTo>
                  <a:pt x="7899" y="387"/>
                </a:lnTo>
                <a:lnTo>
                  <a:pt x="2836" y="9777"/>
                </a:lnTo>
                <a:lnTo>
                  <a:pt x="716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6" name="Google Shape;86;p10"/>
          <p:cNvSpPr/>
          <p:nvPr/>
        </p:nvSpPr>
        <p:spPr>
          <a:xfrm>
            <a:off x="1" y="3352803"/>
            <a:ext cx="1838473" cy="2543211"/>
          </a:xfrm>
          <a:custGeom>
            <a:avLst/>
            <a:gdLst/>
            <a:ahLst/>
            <a:cxnLst/>
            <a:rect l="l" t="t" r="r" b="b"/>
            <a:pathLst>
              <a:path w="14215" h="19664" extrusionOk="0">
                <a:moveTo>
                  <a:pt x="4383" y="0"/>
                </a:moveTo>
                <a:lnTo>
                  <a:pt x="3794" y="18"/>
                </a:lnTo>
                <a:lnTo>
                  <a:pt x="3223" y="74"/>
                </a:lnTo>
                <a:lnTo>
                  <a:pt x="2652" y="147"/>
                </a:lnTo>
                <a:lnTo>
                  <a:pt x="2100" y="276"/>
                </a:lnTo>
                <a:lnTo>
                  <a:pt x="1548" y="405"/>
                </a:lnTo>
                <a:lnTo>
                  <a:pt x="1014" y="589"/>
                </a:lnTo>
                <a:lnTo>
                  <a:pt x="498" y="792"/>
                </a:lnTo>
                <a:lnTo>
                  <a:pt x="1" y="1031"/>
                </a:lnTo>
                <a:lnTo>
                  <a:pt x="1" y="18633"/>
                </a:lnTo>
                <a:lnTo>
                  <a:pt x="498" y="18872"/>
                </a:lnTo>
                <a:lnTo>
                  <a:pt x="1014" y="19075"/>
                </a:lnTo>
                <a:lnTo>
                  <a:pt x="1548" y="19259"/>
                </a:lnTo>
                <a:lnTo>
                  <a:pt x="2100" y="19388"/>
                </a:lnTo>
                <a:lnTo>
                  <a:pt x="2652" y="19516"/>
                </a:lnTo>
                <a:lnTo>
                  <a:pt x="3223" y="19590"/>
                </a:lnTo>
                <a:lnTo>
                  <a:pt x="3794" y="19645"/>
                </a:lnTo>
                <a:lnTo>
                  <a:pt x="4383" y="19664"/>
                </a:lnTo>
                <a:lnTo>
                  <a:pt x="4880" y="19645"/>
                </a:lnTo>
                <a:lnTo>
                  <a:pt x="5396" y="19608"/>
                </a:lnTo>
                <a:lnTo>
                  <a:pt x="5874" y="19553"/>
                </a:lnTo>
                <a:lnTo>
                  <a:pt x="6371" y="19461"/>
                </a:lnTo>
                <a:lnTo>
                  <a:pt x="6832" y="19351"/>
                </a:lnTo>
                <a:lnTo>
                  <a:pt x="7310" y="19222"/>
                </a:lnTo>
                <a:lnTo>
                  <a:pt x="7771" y="19075"/>
                </a:lnTo>
                <a:lnTo>
                  <a:pt x="8213" y="18890"/>
                </a:lnTo>
                <a:lnTo>
                  <a:pt x="8654" y="18688"/>
                </a:lnTo>
                <a:lnTo>
                  <a:pt x="9078" y="18485"/>
                </a:lnTo>
                <a:lnTo>
                  <a:pt x="9483" y="18246"/>
                </a:lnTo>
                <a:lnTo>
                  <a:pt x="9888" y="17988"/>
                </a:lnTo>
                <a:lnTo>
                  <a:pt x="10275" y="17712"/>
                </a:lnTo>
                <a:lnTo>
                  <a:pt x="10643" y="17417"/>
                </a:lnTo>
                <a:lnTo>
                  <a:pt x="10993" y="17104"/>
                </a:lnTo>
                <a:lnTo>
                  <a:pt x="11343" y="16791"/>
                </a:lnTo>
                <a:lnTo>
                  <a:pt x="11656" y="16442"/>
                </a:lnTo>
                <a:lnTo>
                  <a:pt x="11969" y="16092"/>
                </a:lnTo>
                <a:lnTo>
                  <a:pt x="12263" y="15724"/>
                </a:lnTo>
                <a:lnTo>
                  <a:pt x="12539" y="15337"/>
                </a:lnTo>
                <a:lnTo>
                  <a:pt x="12797" y="14932"/>
                </a:lnTo>
                <a:lnTo>
                  <a:pt x="13036" y="14527"/>
                </a:lnTo>
                <a:lnTo>
                  <a:pt x="13239" y="14103"/>
                </a:lnTo>
                <a:lnTo>
                  <a:pt x="13442" y="13662"/>
                </a:lnTo>
                <a:lnTo>
                  <a:pt x="13626" y="13220"/>
                </a:lnTo>
                <a:lnTo>
                  <a:pt x="13773" y="12759"/>
                </a:lnTo>
                <a:lnTo>
                  <a:pt x="13902" y="12281"/>
                </a:lnTo>
                <a:lnTo>
                  <a:pt x="14012" y="11820"/>
                </a:lnTo>
                <a:lnTo>
                  <a:pt x="14104" y="11323"/>
                </a:lnTo>
                <a:lnTo>
                  <a:pt x="14160" y="10845"/>
                </a:lnTo>
                <a:lnTo>
                  <a:pt x="14196" y="10329"/>
                </a:lnTo>
                <a:lnTo>
                  <a:pt x="14215" y="9832"/>
                </a:lnTo>
                <a:lnTo>
                  <a:pt x="14196" y="9335"/>
                </a:lnTo>
                <a:lnTo>
                  <a:pt x="14160" y="8819"/>
                </a:lnTo>
                <a:lnTo>
                  <a:pt x="14104" y="8341"/>
                </a:lnTo>
                <a:lnTo>
                  <a:pt x="14012" y="7843"/>
                </a:lnTo>
                <a:lnTo>
                  <a:pt x="13902" y="7383"/>
                </a:lnTo>
                <a:lnTo>
                  <a:pt x="13773" y="6904"/>
                </a:lnTo>
                <a:lnTo>
                  <a:pt x="13626" y="6444"/>
                </a:lnTo>
                <a:lnTo>
                  <a:pt x="13442" y="6002"/>
                </a:lnTo>
                <a:lnTo>
                  <a:pt x="13239" y="5560"/>
                </a:lnTo>
                <a:lnTo>
                  <a:pt x="13036" y="5137"/>
                </a:lnTo>
                <a:lnTo>
                  <a:pt x="12797" y="4732"/>
                </a:lnTo>
                <a:lnTo>
                  <a:pt x="12539" y="4327"/>
                </a:lnTo>
                <a:lnTo>
                  <a:pt x="12263" y="3940"/>
                </a:lnTo>
                <a:lnTo>
                  <a:pt x="11969" y="3572"/>
                </a:lnTo>
                <a:lnTo>
                  <a:pt x="11656" y="3222"/>
                </a:lnTo>
                <a:lnTo>
                  <a:pt x="11343" y="2872"/>
                </a:lnTo>
                <a:lnTo>
                  <a:pt x="10993" y="2559"/>
                </a:lnTo>
                <a:lnTo>
                  <a:pt x="10643" y="2246"/>
                </a:lnTo>
                <a:lnTo>
                  <a:pt x="10275" y="1952"/>
                </a:lnTo>
                <a:lnTo>
                  <a:pt x="9888" y="1676"/>
                </a:lnTo>
                <a:lnTo>
                  <a:pt x="9483" y="1418"/>
                </a:lnTo>
                <a:lnTo>
                  <a:pt x="9078" y="1178"/>
                </a:lnTo>
                <a:lnTo>
                  <a:pt x="8654" y="976"/>
                </a:lnTo>
                <a:lnTo>
                  <a:pt x="8213" y="773"/>
                </a:lnTo>
                <a:lnTo>
                  <a:pt x="7771" y="589"/>
                </a:lnTo>
                <a:lnTo>
                  <a:pt x="7310" y="442"/>
                </a:lnTo>
                <a:lnTo>
                  <a:pt x="6832" y="313"/>
                </a:lnTo>
                <a:lnTo>
                  <a:pt x="6371" y="203"/>
                </a:lnTo>
                <a:lnTo>
                  <a:pt x="5874" y="111"/>
                </a:lnTo>
                <a:lnTo>
                  <a:pt x="5396" y="55"/>
                </a:lnTo>
                <a:lnTo>
                  <a:pt x="4880" y="18"/>
                </a:lnTo>
                <a:lnTo>
                  <a:pt x="4383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10"/>
          <p:cNvSpPr/>
          <p:nvPr/>
        </p:nvSpPr>
        <p:spPr>
          <a:xfrm>
            <a:off x="2819438" y="1"/>
            <a:ext cx="1476469" cy="1285961"/>
          </a:xfrm>
          <a:custGeom>
            <a:avLst/>
            <a:gdLst/>
            <a:ahLst/>
            <a:cxnLst/>
            <a:rect l="l" t="t" r="r" b="b"/>
            <a:pathLst>
              <a:path w="11416" h="9943" extrusionOk="0">
                <a:moveTo>
                  <a:pt x="1878" y="0"/>
                </a:moveTo>
                <a:lnTo>
                  <a:pt x="1676" y="203"/>
                </a:lnTo>
                <a:lnTo>
                  <a:pt x="1473" y="406"/>
                </a:lnTo>
                <a:lnTo>
                  <a:pt x="1271" y="626"/>
                </a:lnTo>
                <a:lnTo>
                  <a:pt x="1105" y="866"/>
                </a:lnTo>
                <a:lnTo>
                  <a:pt x="939" y="1105"/>
                </a:lnTo>
                <a:lnTo>
                  <a:pt x="774" y="1363"/>
                </a:lnTo>
                <a:lnTo>
                  <a:pt x="645" y="1621"/>
                </a:lnTo>
                <a:lnTo>
                  <a:pt x="516" y="1878"/>
                </a:lnTo>
                <a:lnTo>
                  <a:pt x="387" y="2155"/>
                </a:lnTo>
                <a:lnTo>
                  <a:pt x="295" y="2431"/>
                </a:lnTo>
                <a:lnTo>
                  <a:pt x="203" y="2725"/>
                </a:lnTo>
                <a:lnTo>
                  <a:pt x="129" y="3020"/>
                </a:lnTo>
                <a:lnTo>
                  <a:pt x="74" y="3315"/>
                </a:lnTo>
                <a:lnTo>
                  <a:pt x="37" y="3609"/>
                </a:lnTo>
                <a:lnTo>
                  <a:pt x="0" y="3922"/>
                </a:lnTo>
                <a:lnTo>
                  <a:pt x="0" y="4235"/>
                </a:lnTo>
                <a:lnTo>
                  <a:pt x="0" y="4530"/>
                </a:lnTo>
                <a:lnTo>
                  <a:pt x="37" y="4824"/>
                </a:lnTo>
                <a:lnTo>
                  <a:pt x="74" y="5100"/>
                </a:lnTo>
                <a:lnTo>
                  <a:pt x="111" y="5377"/>
                </a:lnTo>
                <a:lnTo>
                  <a:pt x="185" y="5653"/>
                </a:lnTo>
                <a:lnTo>
                  <a:pt x="258" y="5929"/>
                </a:lnTo>
                <a:lnTo>
                  <a:pt x="350" y="6205"/>
                </a:lnTo>
                <a:lnTo>
                  <a:pt x="442" y="6463"/>
                </a:lnTo>
                <a:lnTo>
                  <a:pt x="571" y="6702"/>
                </a:lnTo>
                <a:lnTo>
                  <a:pt x="682" y="6960"/>
                </a:lnTo>
                <a:lnTo>
                  <a:pt x="829" y="7199"/>
                </a:lnTo>
                <a:lnTo>
                  <a:pt x="976" y="7420"/>
                </a:lnTo>
                <a:lnTo>
                  <a:pt x="1142" y="7641"/>
                </a:lnTo>
                <a:lnTo>
                  <a:pt x="1308" y="7862"/>
                </a:lnTo>
                <a:lnTo>
                  <a:pt x="1492" y="8065"/>
                </a:lnTo>
                <a:lnTo>
                  <a:pt x="1676" y="8267"/>
                </a:lnTo>
                <a:lnTo>
                  <a:pt x="1878" y="8451"/>
                </a:lnTo>
                <a:lnTo>
                  <a:pt x="2081" y="8636"/>
                </a:lnTo>
                <a:lnTo>
                  <a:pt x="2302" y="8801"/>
                </a:lnTo>
                <a:lnTo>
                  <a:pt x="2523" y="8967"/>
                </a:lnTo>
                <a:lnTo>
                  <a:pt x="2744" y="9114"/>
                </a:lnTo>
                <a:lnTo>
                  <a:pt x="2983" y="9262"/>
                </a:lnTo>
                <a:lnTo>
                  <a:pt x="3241" y="9372"/>
                </a:lnTo>
                <a:lnTo>
                  <a:pt x="3480" y="9501"/>
                </a:lnTo>
                <a:lnTo>
                  <a:pt x="3738" y="9593"/>
                </a:lnTo>
                <a:lnTo>
                  <a:pt x="4014" y="9685"/>
                </a:lnTo>
                <a:lnTo>
                  <a:pt x="4290" y="9759"/>
                </a:lnTo>
                <a:lnTo>
                  <a:pt x="4567" y="9832"/>
                </a:lnTo>
                <a:lnTo>
                  <a:pt x="4843" y="9869"/>
                </a:lnTo>
                <a:lnTo>
                  <a:pt x="5119" y="9906"/>
                </a:lnTo>
                <a:lnTo>
                  <a:pt x="5413" y="9943"/>
                </a:lnTo>
                <a:lnTo>
                  <a:pt x="6003" y="9943"/>
                </a:lnTo>
                <a:lnTo>
                  <a:pt x="6297" y="9906"/>
                </a:lnTo>
                <a:lnTo>
                  <a:pt x="6573" y="9869"/>
                </a:lnTo>
                <a:lnTo>
                  <a:pt x="6850" y="9832"/>
                </a:lnTo>
                <a:lnTo>
                  <a:pt x="7126" y="9759"/>
                </a:lnTo>
                <a:lnTo>
                  <a:pt x="7402" y="9685"/>
                </a:lnTo>
                <a:lnTo>
                  <a:pt x="7678" y="9593"/>
                </a:lnTo>
                <a:lnTo>
                  <a:pt x="7936" y="9501"/>
                </a:lnTo>
                <a:lnTo>
                  <a:pt x="8175" y="9372"/>
                </a:lnTo>
                <a:lnTo>
                  <a:pt x="8433" y="9262"/>
                </a:lnTo>
                <a:lnTo>
                  <a:pt x="8672" y="9114"/>
                </a:lnTo>
                <a:lnTo>
                  <a:pt x="8893" y="8967"/>
                </a:lnTo>
                <a:lnTo>
                  <a:pt x="9114" y="8801"/>
                </a:lnTo>
                <a:lnTo>
                  <a:pt x="9335" y="8636"/>
                </a:lnTo>
                <a:lnTo>
                  <a:pt x="9538" y="8451"/>
                </a:lnTo>
                <a:lnTo>
                  <a:pt x="9740" y="8267"/>
                </a:lnTo>
                <a:lnTo>
                  <a:pt x="9924" y="8065"/>
                </a:lnTo>
                <a:lnTo>
                  <a:pt x="10108" y="7862"/>
                </a:lnTo>
                <a:lnTo>
                  <a:pt x="10274" y="7641"/>
                </a:lnTo>
                <a:lnTo>
                  <a:pt x="10440" y="7420"/>
                </a:lnTo>
                <a:lnTo>
                  <a:pt x="10587" y="7199"/>
                </a:lnTo>
                <a:lnTo>
                  <a:pt x="10734" y="6960"/>
                </a:lnTo>
                <a:lnTo>
                  <a:pt x="10845" y="6702"/>
                </a:lnTo>
                <a:lnTo>
                  <a:pt x="10974" y="6463"/>
                </a:lnTo>
                <a:lnTo>
                  <a:pt x="11066" y="6205"/>
                </a:lnTo>
                <a:lnTo>
                  <a:pt x="11158" y="5929"/>
                </a:lnTo>
                <a:lnTo>
                  <a:pt x="11232" y="5653"/>
                </a:lnTo>
                <a:lnTo>
                  <a:pt x="11305" y="5377"/>
                </a:lnTo>
                <a:lnTo>
                  <a:pt x="11342" y="5100"/>
                </a:lnTo>
                <a:lnTo>
                  <a:pt x="11379" y="4824"/>
                </a:lnTo>
                <a:lnTo>
                  <a:pt x="11416" y="4530"/>
                </a:lnTo>
                <a:lnTo>
                  <a:pt x="11416" y="4235"/>
                </a:lnTo>
                <a:lnTo>
                  <a:pt x="11416" y="3922"/>
                </a:lnTo>
                <a:lnTo>
                  <a:pt x="11379" y="3609"/>
                </a:lnTo>
                <a:lnTo>
                  <a:pt x="11342" y="3315"/>
                </a:lnTo>
                <a:lnTo>
                  <a:pt x="11287" y="3020"/>
                </a:lnTo>
                <a:lnTo>
                  <a:pt x="11213" y="2725"/>
                </a:lnTo>
                <a:lnTo>
                  <a:pt x="11121" y="2431"/>
                </a:lnTo>
                <a:lnTo>
                  <a:pt x="11029" y="2155"/>
                </a:lnTo>
                <a:lnTo>
                  <a:pt x="10900" y="1878"/>
                </a:lnTo>
                <a:lnTo>
                  <a:pt x="10771" y="1621"/>
                </a:lnTo>
                <a:lnTo>
                  <a:pt x="10642" y="1363"/>
                </a:lnTo>
                <a:lnTo>
                  <a:pt x="10477" y="1105"/>
                </a:lnTo>
                <a:lnTo>
                  <a:pt x="10311" y="866"/>
                </a:lnTo>
                <a:lnTo>
                  <a:pt x="10145" y="626"/>
                </a:lnTo>
                <a:lnTo>
                  <a:pt x="9943" y="406"/>
                </a:lnTo>
                <a:lnTo>
                  <a:pt x="9740" y="203"/>
                </a:lnTo>
                <a:lnTo>
                  <a:pt x="9538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0"/>
          <p:cNvSpPr txBox="1">
            <a:spLocks noGrp="1"/>
          </p:cNvSpPr>
          <p:nvPr>
            <p:ph type="body" idx="1"/>
          </p:nvPr>
        </p:nvSpPr>
        <p:spPr>
          <a:xfrm>
            <a:off x="4295900" y="5773467"/>
            <a:ext cx="7286400" cy="6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 algn="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4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823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eaves">
  <p:cSld name="Blank with leave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  <p:sp>
        <p:nvSpPr>
          <p:cNvPr id="94" name="Google Shape;94;p12"/>
          <p:cNvSpPr/>
          <p:nvPr/>
        </p:nvSpPr>
        <p:spPr>
          <a:xfrm rot="3560713">
            <a:off x="10559973" y="5519878"/>
            <a:ext cx="1506345" cy="91424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5" name="Google Shape;95;p12"/>
          <p:cNvSpPr/>
          <p:nvPr/>
        </p:nvSpPr>
        <p:spPr>
          <a:xfrm rot="1619439">
            <a:off x="10025215" y="5284451"/>
            <a:ext cx="586803" cy="876392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6" name="Google Shape;96;p12"/>
          <p:cNvSpPr/>
          <p:nvPr/>
        </p:nvSpPr>
        <p:spPr>
          <a:xfrm rot="-5564790">
            <a:off x="1542405" y="282001"/>
            <a:ext cx="896047" cy="715769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12"/>
          <p:cNvSpPr/>
          <p:nvPr/>
        </p:nvSpPr>
        <p:spPr>
          <a:xfrm rot="8585060">
            <a:off x="321473" y="352438"/>
            <a:ext cx="1300879" cy="2129580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51B1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58479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Image background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  <p:sp>
        <p:nvSpPr>
          <p:cNvPr id="100" name="Google Shape;100;p13"/>
          <p:cNvSpPr/>
          <p:nvPr/>
        </p:nvSpPr>
        <p:spPr>
          <a:xfrm rot="3560713">
            <a:off x="10559973" y="5519878"/>
            <a:ext cx="1506345" cy="914245"/>
          </a:xfrm>
          <a:custGeom>
            <a:avLst/>
            <a:gdLst/>
            <a:ahLst/>
            <a:cxnLst/>
            <a:rect l="l" t="t" r="r" b="b"/>
            <a:pathLst>
              <a:path w="15412" h="9354" extrusionOk="0">
                <a:moveTo>
                  <a:pt x="6224" y="1"/>
                </a:moveTo>
                <a:lnTo>
                  <a:pt x="5800" y="19"/>
                </a:lnTo>
                <a:lnTo>
                  <a:pt x="5377" y="75"/>
                </a:lnTo>
                <a:lnTo>
                  <a:pt x="4972" y="148"/>
                </a:lnTo>
                <a:lnTo>
                  <a:pt x="4659" y="240"/>
                </a:lnTo>
                <a:lnTo>
                  <a:pt x="4346" y="332"/>
                </a:lnTo>
                <a:lnTo>
                  <a:pt x="4051" y="424"/>
                </a:lnTo>
                <a:lnTo>
                  <a:pt x="3775" y="553"/>
                </a:lnTo>
                <a:lnTo>
                  <a:pt x="3517" y="682"/>
                </a:lnTo>
                <a:lnTo>
                  <a:pt x="3260" y="829"/>
                </a:lnTo>
                <a:lnTo>
                  <a:pt x="3020" y="977"/>
                </a:lnTo>
                <a:lnTo>
                  <a:pt x="2781" y="1142"/>
                </a:lnTo>
                <a:lnTo>
                  <a:pt x="2560" y="1308"/>
                </a:lnTo>
                <a:lnTo>
                  <a:pt x="2357" y="1474"/>
                </a:lnTo>
                <a:lnTo>
                  <a:pt x="2155" y="1658"/>
                </a:lnTo>
                <a:lnTo>
                  <a:pt x="1971" y="1842"/>
                </a:lnTo>
                <a:lnTo>
                  <a:pt x="1621" y="2247"/>
                </a:lnTo>
                <a:lnTo>
                  <a:pt x="1308" y="2652"/>
                </a:lnTo>
                <a:lnTo>
                  <a:pt x="1050" y="3057"/>
                </a:lnTo>
                <a:lnTo>
                  <a:pt x="811" y="3462"/>
                </a:lnTo>
                <a:lnTo>
                  <a:pt x="608" y="3867"/>
                </a:lnTo>
                <a:lnTo>
                  <a:pt x="424" y="4254"/>
                </a:lnTo>
                <a:lnTo>
                  <a:pt x="295" y="4622"/>
                </a:lnTo>
                <a:lnTo>
                  <a:pt x="166" y="4954"/>
                </a:lnTo>
                <a:lnTo>
                  <a:pt x="1" y="5524"/>
                </a:lnTo>
                <a:lnTo>
                  <a:pt x="10735" y="3628"/>
                </a:lnTo>
                <a:lnTo>
                  <a:pt x="10735" y="3628"/>
                </a:lnTo>
                <a:lnTo>
                  <a:pt x="166" y="6353"/>
                </a:lnTo>
                <a:lnTo>
                  <a:pt x="535" y="6795"/>
                </a:lnTo>
                <a:lnTo>
                  <a:pt x="792" y="7053"/>
                </a:lnTo>
                <a:lnTo>
                  <a:pt x="1069" y="7329"/>
                </a:lnTo>
                <a:lnTo>
                  <a:pt x="1382" y="7605"/>
                </a:lnTo>
                <a:lnTo>
                  <a:pt x="1731" y="7899"/>
                </a:lnTo>
                <a:lnTo>
                  <a:pt x="2118" y="8176"/>
                </a:lnTo>
                <a:lnTo>
                  <a:pt x="2542" y="8433"/>
                </a:lnTo>
                <a:lnTo>
                  <a:pt x="2983" y="8691"/>
                </a:lnTo>
                <a:lnTo>
                  <a:pt x="3462" y="8894"/>
                </a:lnTo>
                <a:lnTo>
                  <a:pt x="3720" y="9004"/>
                </a:lnTo>
                <a:lnTo>
                  <a:pt x="3978" y="9078"/>
                </a:lnTo>
                <a:lnTo>
                  <a:pt x="4235" y="9151"/>
                </a:lnTo>
                <a:lnTo>
                  <a:pt x="4512" y="9225"/>
                </a:lnTo>
                <a:lnTo>
                  <a:pt x="4806" y="9280"/>
                </a:lnTo>
                <a:lnTo>
                  <a:pt x="5082" y="9317"/>
                </a:lnTo>
                <a:lnTo>
                  <a:pt x="5377" y="9336"/>
                </a:lnTo>
                <a:lnTo>
                  <a:pt x="5672" y="9354"/>
                </a:lnTo>
                <a:lnTo>
                  <a:pt x="5985" y="9336"/>
                </a:lnTo>
                <a:lnTo>
                  <a:pt x="6298" y="9317"/>
                </a:lnTo>
                <a:lnTo>
                  <a:pt x="6611" y="9280"/>
                </a:lnTo>
                <a:lnTo>
                  <a:pt x="6942" y="9207"/>
                </a:lnTo>
                <a:lnTo>
                  <a:pt x="7347" y="9115"/>
                </a:lnTo>
                <a:lnTo>
                  <a:pt x="7752" y="8986"/>
                </a:lnTo>
                <a:lnTo>
                  <a:pt x="8139" y="8838"/>
                </a:lnTo>
                <a:lnTo>
                  <a:pt x="8544" y="8654"/>
                </a:lnTo>
                <a:lnTo>
                  <a:pt x="8930" y="8470"/>
                </a:lnTo>
                <a:lnTo>
                  <a:pt x="9317" y="8249"/>
                </a:lnTo>
                <a:lnTo>
                  <a:pt x="9704" y="8028"/>
                </a:lnTo>
                <a:lnTo>
                  <a:pt x="10072" y="7789"/>
                </a:lnTo>
                <a:lnTo>
                  <a:pt x="10440" y="7531"/>
                </a:lnTo>
                <a:lnTo>
                  <a:pt x="10808" y="7273"/>
                </a:lnTo>
                <a:lnTo>
                  <a:pt x="11158" y="6997"/>
                </a:lnTo>
                <a:lnTo>
                  <a:pt x="11508" y="6721"/>
                </a:lnTo>
                <a:lnTo>
                  <a:pt x="12171" y="6150"/>
                </a:lnTo>
                <a:lnTo>
                  <a:pt x="12797" y="5561"/>
                </a:lnTo>
                <a:lnTo>
                  <a:pt x="13349" y="5009"/>
                </a:lnTo>
                <a:lnTo>
                  <a:pt x="13865" y="4456"/>
                </a:lnTo>
                <a:lnTo>
                  <a:pt x="14325" y="3959"/>
                </a:lnTo>
                <a:lnTo>
                  <a:pt x="14693" y="3517"/>
                </a:lnTo>
                <a:lnTo>
                  <a:pt x="15227" y="2873"/>
                </a:lnTo>
                <a:lnTo>
                  <a:pt x="15411" y="2615"/>
                </a:lnTo>
                <a:lnTo>
                  <a:pt x="15154" y="2486"/>
                </a:lnTo>
                <a:lnTo>
                  <a:pt x="14399" y="2100"/>
                </a:lnTo>
                <a:lnTo>
                  <a:pt x="13865" y="1860"/>
                </a:lnTo>
                <a:lnTo>
                  <a:pt x="13239" y="1603"/>
                </a:lnTo>
                <a:lnTo>
                  <a:pt x="12558" y="1327"/>
                </a:lnTo>
                <a:lnTo>
                  <a:pt x="11803" y="1032"/>
                </a:lnTo>
                <a:lnTo>
                  <a:pt x="11011" y="774"/>
                </a:lnTo>
                <a:lnTo>
                  <a:pt x="10164" y="535"/>
                </a:lnTo>
                <a:lnTo>
                  <a:pt x="9741" y="406"/>
                </a:lnTo>
                <a:lnTo>
                  <a:pt x="9299" y="314"/>
                </a:lnTo>
                <a:lnTo>
                  <a:pt x="8857" y="222"/>
                </a:lnTo>
                <a:lnTo>
                  <a:pt x="8415" y="148"/>
                </a:lnTo>
                <a:lnTo>
                  <a:pt x="7973" y="75"/>
                </a:lnTo>
                <a:lnTo>
                  <a:pt x="7531" y="38"/>
                </a:lnTo>
                <a:lnTo>
                  <a:pt x="708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13"/>
          <p:cNvSpPr/>
          <p:nvPr/>
        </p:nvSpPr>
        <p:spPr>
          <a:xfrm rot="1619439">
            <a:off x="10025215" y="5284451"/>
            <a:ext cx="586803" cy="876392"/>
          </a:xfrm>
          <a:custGeom>
            <a:avLst/>
            <a:gdLst/>
            <a:ahLst/>
            <a:cxnLst/>
            <a:rect l="l" t="t" r="r" b="b"/>
            <a:pathLst>
              <a:path w="6004" h="8967" extrusionOk="0">
                <a:moveTo>
                  <a:pt x="4383" y="0"/>
                </a:moveTo>
                <a:lnTo>
                  <a:pt x="4015" y="19"/>
                </a:lnTo>
                <a:lnTo>
                  <a:pt x="3757" y="56"/>
                </a:lnTo>
                <a:lnTo>
                  <a:pt x="3481" y="93"/>
                </a:lnTo>
                <a:lnTo>
                  <a:pt x="3168" y="166"/>
                </a:lnTo>
                <a:lnTo>
                  <a:pt x="2836" y="258"/>
                </a:lnTo>
                <a:lnTo>
                  <a:pt x="2486" y="387"/>
                </a:lnTo>
                <a:lnTo>
                  <a:pt x="2137" y="534"/>
                </a:lnTo>
                <a:lnTo>
                  <a:pt x="1787" y="737"/>
                </a:lnTo>
                <a:lnTo>
                  <a:pt x="1621" y="847"/>
                </a:lnTo>
                <a:lnTo>
                  <a:pt x="1455" y="958"/>
                </a:lnTo>
                <a:lnTo>
                  <a:pt x="1290" y="1087"/>
                </a:lnTo>
                <a:lnTo>
                  <a:pt x="1142" y="1234"/>
                </a:lnTo>
                <a:lnTo>
                  <a:pt x="995" y="1400"/>
                </a:lnTo>
                <a:lnTo>
                  <a:pt x="848" y="1565"/>
                </a:lnTo>
                <a:lnTo>
                  <a:pt x="719" y="1750"/>
                </a:lnTo>
                <a:lnTo>
                  <a:pt x="590" y="1934"/>
                </a:lnTo>
                <a:lnTo>
                  <a:pt x="480" y="2155"/>
                </a:lnTo>
                <a:lnTo>
                  <a:pt x="369" y="2376"/>
                </a:lnTo>
                <a:lnTo>
                  <a:pt x="277" y="2615"/>
                </a:lnTo>
                <a:lnTo>
                  <a:pt x="203" y="2854"/>
                </a:lnTo>
                <a:lnTo>
                  <a:pt x="148" y="3112"/>
                </a:lnTo>
                <a:lnTo>
                  <a:pt x="93" y="3370"/>
                </a:lnTo>
                <a:lnTo>
                  <a:pt x="56" y="3628"/>
                </a:lnTo>
                <a:lnTo>
                  <a:pt x="19" y="3904"/>
                </a:lnTo>
                <a:lnTo>
                  <a:pt x="1" y="4456"/>
                </a:lnTo>
                <a:lnTo>
                  <a:pt x="1" y="5008"/>
                </a:lnTo>
                <a:lnTo>
                  <a:pt x="38" y="5542"/>
                </a:lnTo>
                <a:lnTo>
                  <a:pt x="93" y="6076"/>
                </a:lnTo>
                <a:lnTo>
                  <a:pt x="185" y="6592"/>
                </a:lnTo>
                <a:lnTo>
                  <a:pt x="277" y="7089"/>
                </a:lnTo>
                <a:lnTo>
                  <a:pt x="369" y="7531"/>
                </a:lnTo>
                <a:lnTo>
                  <a:pt x="553" y="8286"/>
                </a:lnTo>
                <a:lnTo>
                  <a:pt x="701" y="8783"/>
                </a:lnTo>
                <a:lnTo>
                  <a:pt x="756" y="8967"/>
                </a:lnTo>
                <a:lnTo>
                  <a:pt x="940" y="8875"/>
                </a:lnTo>
                <a:lnTo>
                  <a:pt x="1400" y="8636"/>
                </a:lnTo>
                <a:lnTo>
                  <a:pt x="2063" y="8249"/>
                </a:lnTo>
                <a:lnTo>
                  <a:pt x="2450" y="7991"/>
                </a:lnTo>
                <a:lnTo>
                  <a:pt x="2855" y="7715"/>
                </a:lnTo>
                <a:lnTo>
                  <a:pt x="3278" y="7420"/>
                </a:lnTo>
                <a:lnTo>
                  <a:pt x="3702" y="7089"/>
                </a:lnTo>
                <a:lnTo>
                  <a:pt x="4125" y="6721"/>
                </a:lnTo>
                <a:lnTo>
                  <a:pt x="4512" y="6334"/>
                </a:lnTo>
                <a:lnTo>
                  <a:pt x="4880" y="5947"/>
                </a:lnTo>
                <a:lnTo>
                  <a:pt x="5064" y="5727"/>
                </a:lnTo>
                <a:lnTo>
                  <a:pt x="5211" y="5524"/>
                </a:lnTo>
                <a:lnTo>
                  <a:pt x="5359" y="5303"/>
                </a:lnTo>
                <a:lnTo>
                  <a:pt x="5506" y="5082"/>
                </a:lnTo>
                <a:lnTo>
                  <a:pt x="5616" y="4843"/>
                </a:lnTo>
                <a:lnTo>
                  <a:pt x="5727" y="4622"/>
                </a:lnTo>
                <a:lnTo>
                  <a:pt x="5819" y="4382"/>
                </a:lnTo>
                <a:lnTo>
                  <a:pt x="5893" y="4162"/>
                </a:lnTo>
                <a:lnTo>
                  <a:pt x="5929" y="3941"/>
                </a:lnTo>
                <a:lnTo>
                  <a:pt x="5966" y="3701"/>
                </a:lnTo>
                <a:lnTo>
                  <a:pt x="6003" y="3499"/>
                </a:lnTo>
                <a:lnTo>
                  <a:pt x="6003" y="3278"/>
                </a:lnTo>
                <a:lnTo>
                  <a:pt x="6003" y="3057"/>
                </a:lnTo>
                <a:lnTo>
                  <a:pt x="5985" y="2854"/>
                </a:lnTo>
                <a:lnTo>
                  <a:pt x="5948" y="2652"/>
                </a:lnTo>
                <a:lnTo>
                  <a:pt x="5911" y="2449"/>
                </a:lnTo>
                <a:lnTo>
                  <a:pt x="5801" y="2063"/>
                </a:lnTo>
                <a:lnTo>
                  <a:pt x="5672" y="1713"/>
                </a:lnTo>
                <a:lnTo>
                  <a:pt x="5506" y="1381"/>
                </a:lnTo>
                <a:lnTo>
                  <a:pt x="5340" y="1087"/>
                </a:lnTo>
                <a:lnTo>
                  <a:pt x="5175" y="811"/>
                </a:lnTo>
                <a:lnTo>
                  <a:pt x="5009" y="571"/>
                </a:lnTo>
                <a:lnTo>
                  <a:pt x="4843" y="369"/>
                </a:lnTo>
                <a:lnTo>
                  <a:pt x="4604" y="93"/>
                </a:lnTo>
                <a:lnTo>
                  <a:pt x="451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13"/>
          <p:cNvSpPr/>
          <p:nvPr/>
        </p:nvSpPr>
        <p:spPr>
          <a:xfrm rot="-5564790">
            <a:off x="1542405" y="282001"/>
            <a:ext cx="896047" cy="715769"/>
          </a:xfrm>
          <a:custGeom>
            <a:avLst/>
            <a:gdLst/>
            <a:ahLst/>
            <a:cxnLst/>
            <a:rect l="l" t="t" r="r" b="b"/>
            <a:pathLst>
              <a:path w="13184" h="10532" extrusionOk="0">
                <a:moveTo>
                  <a:pt x="4640" y="0"/>
                </a:moveTo>
                <a:lnTo>
                  <a:pt x="4107" y="19"/>
                </a:lnTo>
                <a:lnTo>
                  <a:pt x="3609" y="55"/>
                </a:lnTo>
                <a:lnTo>
                  <a:pt x="3112" y="147"/>
                </a:lnTo>
                <a:lnTo>
                  <a:pt x="2652" y="240"/>
                </a:lnTo>
                <a:lnTo>
                  <a:pt x="2229" y="368"/>
                </a:lnTo>
                <a:lnTo>
                  <a:pt x="1823" y="497"/>
                </a:lnTo>
                <a:lnTo>
                  <a:pt x="1455" y="645"/>
                </a:lnTo>
                <a:lnTo>
                  <a:pt x="1124" y="792"/>
                </a:lnTo>
                <a:lnTo>
                  <a:pt x="608" y="1050"/>
                </a:lnTo>
                <a:lnTo>
                  <a:pt x="9280" y="7659"/>
                </a:lnTo>
                <a:lnTo>
                  <a:pt x="93" y="1731"/>
                </a:lnTo>
                <a:lnTo>
                  <a:pt x="38" y="2302"/>
                </a:lnTo>
                <a:lnTo>
                  <a:pt x="1" y="2651"/>
                </a:lnTo>
                <a:lnTo>
                  <a:pt x="1" y="3038"/>
                </a:lnTo>
                <a:lnTo>
                  <a:pt x="1" y="3480"/>
                </a:lnTo>
                <a:lnTo>
                  <a:pt x="38" y="3922"/>
                </a:lnTo>
                <a:lnTo>
                  <a:pt x="93" y="4401"/>
                </a:lnTo>
                <a:lnTo>
                  <a:pt x="166" y="4879"/>
                </a:lnTo>
                <a:lnTo>
                  <a:pt x="295" y="5376"/>
                </a:lnTo>
                <a:lnTo>
                  <a:pt x="461" y="5873"/>
                </a:lnTo>
                <a:lnTo>
                  <a:pt x="553" y="6131"/>
                </a:lnTo>
                <a:lnTo>
                  <a:pt x="664" y="6389"/>
                </a:lnTo>
                <a:lnTo>
                  <a:pt x="792" y="6628"/>
                </a:lnTo>
                <a:lnTo>
                  <a:pt x="940" y="6868"/>
                </a:lnTo>
                <a:lnTo>
                  <a:pt x="1087" y="7107"/>
                </a:lnTo>
                <a:lnTo>
                  <a:pt x="1253" y="7346"/>
                </a:lnTo>
                <a:lnTo>
                  <a:pt x="1437" y="7586"/>
                </a:lnTo>
                <a:lnTo>
                  <a:pt x="1639" y="7807"/>
                </a:lnTo>
                <a:lnTo>
                  <a:pt x="1842" y="8028"/>
                </a:lnTo>
                <a:lnTo>
                  <a:pt x="2081" y="8249"/>
                </a:lnTo>
                <a:lnTo>
                  <a:pt x="2321" y="8451"/>
                </a:lnTo>
                <a:lnTo>
                  <a:pt x="2597" y="8654"/>
                </a:lnTo>
                <a:lnTo>
                  <a:pt x="2928" y="8875"/>
                </a:lnTo>
                <a:lnTo>
                  <a:pt x="3296" y="9077"/>
                </a:lnTo>
                <a:lnTo>
                  <a:pt x="3683" y="9280"/>
                </a:lnTo>
                <a:lnTo>
                  <a:pt x="4070" y="9445"/>
                </a:lnTo>
                <a:lnTo>
                  <a:pt x="4475" y="9611"/>
                </a:lnTo>
                <a:lnTo>
                  <a:pt x="4898" y="9758"/>
                </a:lnTo>
                <a:lnTo>
                  <a:pt x="5322" y="9869"/>
                </a:lnTo>
                <a:lnTo>
                  <a:pt x="5764" y="9998"/>
                </a:lnTo>
                <a:lnTo>
                  <a:pt x="6187" y="10090"/>
                </a:lnTo>
                <a:lnTo>
                  <a:pt x="6629" y="10182"/>
                </a:lnTo>
                <a:lnTo>
                  <a:pt x="7071" y="10255"/>
                </a:lnTo>
                <a:lnTo>
                  <a:pt x="7513" y="10329"/>
                </a:lnTo>
                <a:lnTo>
                  <a:pt x="8378" y="10421"/>
                </a:lnTo>
                <a:lnTo>
                  <a:pt x="9225" y="10476"/>
                </a:lnTo>
                <a:lnTo>
                  <a:pt x="10035" y="10513"/>
                </a:lnTo>
                <a:lnTo>
                  <a:pt x="10772" y="10532"/>
                </a:lnTo>
                <a:lnTo>
                  <a:pt x="11434" y="10513"/>
                </a:lnTo>
                <a:lnTo>
                  <a:pt x="12024" y="10495"/>
                </a:lnTo>
                <a:lnTo>
                  <a:pt x="12870" y="10458"/>
                </a:lnTo>
                <a:lnTo>
                  <a:pt x="13183" y="10421"/>
                </a:lnTo>
                <a:lnTo>
                  <a:pt x="13091" y="10127"/>
                </a:lnTo>
                <a:lnTo>
                  <a:pt x="12852" y="9316"/>
                </a:lnTo>
                <a:lnTo>
                  <a:pt x="12686" y="8764"/>
                </a:lnTo>
                <a:lnTo>
                  <a:pt x="12465" y="8138"/>
                </a:lnTo>
                <a:lnTo>
                  <a:pt x="12189" y="7438"/>
                </a:lnTo>
                <a:lnTo>
                  <a:pt x="11895" y="6684"/>
                </a:lnTo>
                <a:lnTo>
                  <a:pt x="11545" y="5929"/>
                </a:lnTo>
                <a:lnTo>
                  <a:pt x="11158" y="5137"/>
                </a:lnTo>
                <a:lnTo>
                  <a:pt x="10956" y="4750"/>
                </a:lnTo>
                <a:lnTo>
                  <a:pt x="10735" y="4364"/>
                </a:lnTo>
                <a:lnTo>
                  <a:pt x="10495" y="3977"/>
                </a:lnTo>
                <a:lnTo>
                  <a:pt x="10256" y="3590"/>
                </a:lnTo>
                <a:lnTo>
                  <a:pt x="9998" y="3222"/>
                </a:lnTo>
                <a:lnTo>
                  <a:pt x="9740" y="2872"/>
                </a:lnTo>
                <a:lnTo>
                  <a:pt x="9464" y="2523"/>
                </a:lnTo>
                <a:lnTo>
                  <a:pt x="9170" y="2191"/>
                </a:lnTo>
                <a:lnTo>
                  <a:pt x="8875" y="1878"/>
                </a:lnTo>
                <a:lnTo>
                  <a:pt x="8562" y="1584"/>
                </a:lnTo>
                <a:lnTo>
                  <a:pt x="8249" y="1307"/>
                </a:lnTo>
                <a:lnTo>
                  <a:pt x="7918" y="1068"/>
                </a:lnTo>
                <a:lnTo>
                  <a:pt x="7642" y="884"/>
                </a:lnTo>
                <a:lnTo>
                  <a:pt x="7365" y="718"/>
                </a:lnTo>
                <a:lnTo>
                  <a:pt x="7089" y="589"/>
                </a:lnTo>
                <a:lnTo>
                  <a:pt x="6813" y="460"/>
                </a:lnTo>
                <a:lnTo>
                  <a:pt x="6537" y="350"/>
                </a:lnTo>
                <a:lnTo>
                  <a:pt x="6261" y="258"/>
                </a:lnTo>
                <a:lnTo>
                  <a:pt x="5985" y="184"/>
                </a:lnTo>
                <a:lnTo>
                  <a:pt x="5708" y="111"/>
                </a:lnTo>
                <a:lnTo>
                  <a:pt x="5432" y="74"/>
                </a:lnTo>
                <a:lnTo>
                  <a:pt x="5174" y="37"/>
                </a:lnTo>
                <a:lnTo>
                  <a:pt x="4898" y="19"/>
                </a:lnTo>
                <a:lnTo>
                  <a:pt x="464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3" name="Google Shape;103;p13"/>
          <p:cNvSpPr/>
          <p:nvPr/>
        </p:nvSpPr>
        <p:spPr>
          <a:xfrm rot="8585060">
            <a:off x="321473" y="352438"/>
            <a:ext cx="1300879" cy="2129580"/>
          </a:xfrm>
          <a:custGeom>
            <a:avLst/>
            <a:gdLst/>
            <a:ahLst/>
            <a:cxnLst/>
            <a:rect l="l" t="t" r="r" b="b"/>
            <a:pathLst>
              <a:path w="5838" h="9557" extrusionOk="0">
                <a:moveTo>
                  <a:pt x="3628" y="0"/>
                </a:moveTo>
                <a:lnTo>
                  <a:pt x="3499" y="37"/>
                </a:lnTo>
                <a:lnTo>
                  <a:pt x="3149" y="129"/>
                </a:lnTo>
                <a:lnTo>
                  <a:pt x="2910" y="203"/>
                </a:lnTo>
                <a:lnTo>
                  <a:pt x="2634" y="313"/>
                </a:lnTo>
                <a:lnTo>
                  <a:pt x="2358" y="442"/>
                </a:lnTo>
                <a:lnTo>
                  <a:pt x="2045" y="608"/>
                </a:lnTo>
                <a:lnTo>
                  <a:pt x="1732" y="792"/>
                </a:lnTo>
                <a:lnTo>
                  <a:pt x="1419" y="1013"/>
                </a:lnTo>
                <a:lnTo>
                  <a:pt x="1124" y="1289"/>
                </a:lnTo>
                <a:lnTo>
                  <a:pt x="977" y="1418"/>
                </a:lnTo>
                <a:lnTo>
                  <a:pt x="848" y="1584"/>
                </a:lnTo>
                <a:lnTo>
                  <a:pt x="719" y="1750"/>
                </a:lnTo>
                <a:lnTo>
                  <a:pt x="590" y="1915"/>
                </a:lnTo>
                <a:lnTo>
                  <a:pt x="480" y="2099"/>
                </a:lnTo>
                <a:lnTo>
                  <a:pt x="369" y="2302"/>
                </a:lnTo>
                <a:lnTo>
                  <a:pt x="277" y="2504"/>
                </a:lnTo>
                <a:lnTo>
                  <a:pt x="203" y="2725"/>
                </a:lnTo>
                <a:lnTo>
                  <a:pt x="130" y="2946"/>
                </a:lnTo>
                <a:lnTo>
                  <a:pt x="75" y="3186"/>
                </a:lnTo>
                <a:lnTo>
                  <a:pt x="38" y="3443"/>
                </a:lnTo>
                <a:lnTo>
                  <a:pt x="19" y="3701"/>
                </a:lnTo>
                <a:lnTo>
                  <a:pt x="1" y="3959"/>
                </a:lnTo>
                <a:lnTo>
                  <a:pt x="1" y="4217"/>
                </a:lnTo>
                <a:lnTo>
                  <a:pt x="19" y="4493"/>
                </a:lnTo>
                <a:lnTo>
                  <a:pt x="56" y="4751"/>
                </a:lnTo>
                <a:lnTo>
                  <a:pt x="130" y="5303"/>
                </a:lnTo>
                <a:lnTo>
                  <a:pt x="259" y="5837"/>
                </a:lnTo>
                <a:lnTo>
                  <a:pt x="406" y="6353"/>
                </a:lnTo>
                <a:lnTo>
                  <a:pt x="572" y="6868"/>
                </a:lnTo>
                <a:lnTo>
                  <a:pt x="756" y="7365"/>
                </a:lnTo>
                <a:lnTo>
                  <a:pt x="940" y="7807"/>
                </a:lnTo>
                <a:lnTo>
                  <a:pt x="1142" y="8231"/>
                </a:lnTo>
                <a:lnTo>
                  <a:pt x="1474" y="8930"/>
                </a:lnTo>
                <a:lnTo>
                  <a:pt x="1732" y="9390"/>
                </a:lnTo>
                <a:lnTo>
                  <a:pt x="1824" y="9556"/>
                </a:lnTo>
                <a:lnTo>
                  <a:pt x="1971" y="9427"/>
                </a:lnTo>
                <a:lnTo>
                  <a:pt x="2376" y="9096"/>
                </a:lnTo>
                <a:lnTo>
                  <a:pt x="2947" y="8580"/>
                </a:lnTo>
                <a:lnTo>
                  <a:pt x="3260" y="8249"/>
                </a:lnTo>
                <a:lnTo>
                  <a:pt x="3610" y="7899"/>
                </a:lnTo>
                <a:lnTo>
                  <a:pt x="3959" y="7512"/>
                </a:lnTo>
                <a:lnTo>
                  <a:pt x="4309" y="7107"/>
                </a:lnTo>
                <a:lnTo>
                  <a:pt x="4641" y="6666"/>
                </a:lnTo>
                <a:lnTo>
                  <a:pt x="4954" y="6205"/>
                </a:lnTo>
                <a:lnTo>
                  <a:pt x="5230" y="5745"/>
                </a:lnTo>
                <a:lnTo>
                  <a:pt x="5359" y="5506"/>
                </a:lnTo>
                <a:lnTo>
                  <a:pt x="5469" y="5266"/>
                </a:lnTo>
                <a:lnTo>
                  <a:pt x="5561" y="5008"/>
                </a:lnTo>
                <a:lnTo>
                  <a:pt x="5653" y="4769"/>
                </a:lnTo>
                <a:lnTo>
                  <a:pt x="5727" y="4530"/>
                </a:lnTo>
                <a:lnTo>
                  <a:pt x="5782" y="4272"/>
                </a:lnTo>
                <a:lnTo>
                  <a:pt x="5819" y="4033"/>
                </a:lnTo>
                <a:lnTo>
                  <a:pt x="5837" y="3793"/>
                </a:lnTo>
                <a:lnTo>
                  <a:pt x="5837" y="3554"/>
                </a:lnTo>
                <a:lnTo>
                  <a:pt x="5837" y="3333"/>
                </a:lnTo>
                <a:lnTo>
                  <a:pt x="5801" y="3112"/>
                </a:lnTo>
                <a:lnTo>
                  <a:pt x="5764" y="2910"/>
                </a:lnTo>
                <a:lnTo>
                  <a:pt x="5727" y="2689"/>
                </a:lnTo>
                <a:lnTo>
                  <a:pt x="5653" y="2486"/>
                </a:lnTo>
                <a:lnTo>
                  <a:pt x="5580" y="2302"/>
                </a:lnTo>
                <a:lnTo>
                  <a:pt x="5506" y="2118"/>
                </a:lnTo>
                <a:lnTo>
                  <a:pt x="5322" y="1768"/>
                </a:lnTo>
                <a:lnTo>
                  <a:pt x="5119" y="1437"/>
                </a:lnTo>
                <a:lnTo>
                  <a:pt x="4898" y="1142"/>
                </a:lnTo>
                <a:lnTo>
                  <a:pt x="4677" y="884"/>
                </a:lnTo>
                <a:lnTo>
                  <a:pt x="4457" y="663"/>
                </a:lnTo>
                <a:lnTo>
                  <a:pt x="4236" y="461"/>
                </a:lnTo>
                <a:lnTo>
                  <a:pt x="4051" y="295"/>
                </a:lnTo>
                <a:lnTo>
                  <a:pt x="3757" y="74"/>
                </a:lnTo>
                <a:lnTo>
                  <a:pt x="3628" y="0"/>
                </a:lnTo>
                <a:close/>
              </a:path>
            </a:pathLst>
          </a:custGeom>
          <a:solidFill>
            <a:srgbClr val="1D5885">
              <a:alpha val="5231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48462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760100" y="1190967"/>
            <a:ext cx="5822400" cy="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760100" y="2258909"/>
            <a:ext cx="5822400" cy="40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⊷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⊶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Pontano Sans"/>
              <a:buChar char="⊸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●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○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ntano Sans"/>
              <a:buChar char="■"/>
              <a:defRPr sz="2400">
                <a:solidFill>
                  <a:schemeClr val="dk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1612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lvl="1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lvl="2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lvl="3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lvl="4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lvl="5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lvl="6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lvl="7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lvl="8">
              <a:buNone/>
              <a:defRPr sz="1733">
                <a:solidFill>
                  <a:schemeClr val="accent2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fld id="{B3194510-E789-4B47-A040-A428B9A5C0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5436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08D36-906F-AB43-844B-F96306F3B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800" y="1855287"/>
            <a:ext cx="5822400" cy="92120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50B248"/>
                </a:solidFill>
              </a:rPr>
              <a:t>Deforestation</a:t>
            </a:r>
            <a:r>
              <a:rPr lang="en-US" b="1" dirty="0"/>
              <a:t> Estimator </a:t>
            </a:r>
          </a:p>
        </p:txBody>
      </p:sp>
      <p:pic>
        <p:nvPicPr>
          <p:cNvPr id="3" name="Google Shape;109;p14">
            <a:extLst>
              <a:ext uri="{FF2B5EF4-FFF2-40B4-BE49-F238E27FC236}">
                <a16:creationId xmlns:a16="http://schemas.microsoft.com/office/drawing/2014/main" id="{E32AB554-A1C5-EF45-992A-7C86E556629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32" r="942"/>
          <a:stretch/>
        </p:blipFill>
        <p:spPr>
          <a:xfrm>
            <a:off x="7067132" y="2181574"/>
            <a:ext cx="4608989" cy="4696974"/>
          </a:xfrm>
          <a:custGeom>
            <a:avLst/>
            <a:gdLst/>
            <a:ahLst/>
            <a:cxnLst/>
            <a:rect l="l" t="t" r="r" b="b"/>
            <a:pathLst>
              <a:path w="21061" h="21600" extrusionOk="0">
                <a:moveTo>
                  <a:pt x="21016" y="0"/>
                </a:moveTo>
                <a:cubicBezTo>
                  <a:pt x="21016" y="0"/>
                  <a:pt x="13076" y="1665"/>
                  <a:pt x="10033" y="5720"/>
                </a:cubicBezTo>
                <a:cubicBezTo>
                  <a:pt x="6991" y="9775"/>
                  <a:pt x="9992" y="14676"/>
                  <a:pt x="9992" y="14676"/>
                </a:cubicBezTo>
                <a:cubicBezTo>
                  <a:pt x="9992" y="14676"/>
                  <a:pt x="15513" y="16226"/>
                  <a:pt x="18557" y="12175"/>
                </a:cubicBezTo>
                <a:cubicBezTo>
                  <a:pt x="21600" y="8123"/>
                  <a:pt x="21016" y="0"/>
                  <a:pt x="21016" y="0"/>
                </a:cubicBezTo>
                <a:close/>
                <a:moveTo>
                  <a:pt x="4385" y="10816"/>
                </a:moveTo>
                <a:cubicBezTo>
                  <a:pt x="2245" y="10758"/>
                  <a:pt x="0" y="11508"/>
                  <a:pt x="0" y="11508"/>
                </a:cubicBezTo>
                <a:cubicBezTo>
                  <a:pt x="0" y="11508"/>
                  <a:pt x="1843" y="15299"/>
                  <a:pt x="4257" y="16319"/>
                </a:cubicBezTo>
                <a:cubicBezTo>
                  <a:pt x="6207" y="17143"/>
                  <a:pt x="7933" y="15908"/>
                  <a:pt x="8524" y="15404"/>
                </a:cubicBezTo>
                <a:lnTo>
                  <a:pt x="2629" y="12634"/>
                </a:lnTo>
                <a:lnTo>
                  <a:pt x="8734" y="14939"/>
                </a:lnTo>
                <a:cubicBezTo>
                  <a:pt x="8686" y="14185"/>
                  <a:pt x="8378" y="12037"/>
                  <a:pt x="6403" y="11203"/>
                </a:cubicBezTo>
                <a:cubicBezTo>
                  <a:pt x="5799" y="10948"/>
                  <a:pt x="5098" y="10835"/>
                  <a:pt x="4385" y="10816"/>
                </a:cubicBezTo>
                <a:close/>
                <a:moveTo>
                  <a:pt x="9515" y="15936"/>
                </a:moveTo>
                <a:cubicBezTo>
                  <a:pt x="9515" y="15936"/>
                  <a:pt x="6279" y="17665"/>
                  <a:pt x="6644" y="20887"/>
                </a:cubicBezTo>
                <a:cubicBezTo>
                  <a:pt x="6672" y="21128"/>
                  <a:pt x="6721" y="21365"/>
                  <a:pt x="6783" y="21600"/>
                </a:cubicBezTo>
                <a:lnTo>
                  <a:pt x="13391" y="21600"/>
                </a:lnTo>
                <a:cubicBezTo>
                  <a:pt x="13467" y="21105"/>
                  <a:pt x="13478" y="20600"/>
                  <a:pt x="13427" y="20101"/>
                </a:cubicBezTo>
                <a:cubicBezTo>
                  <a:pt x="13059" y="16877"/>
                  <a:pt x="9515" y="15936"/>
                  <a:pt x="9515" y="15936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F8E0079C-BF5C-BD48-BF77-B6112D9A7815}"/>
              </a:ext>
            </a:extLst>
          </p:cNvPr>
          <p:cNvSpPr txBox="1">
            <a:spLocks/>
          </p:cNvSpPr>
          <p:nvPr/>
        </p:nvSpPr>
        <p:spPr>
          <a:xfrm>
            <a:off x="3184800" y="2501003"/>
            <a:ext cx="5822400" cy="92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algn="ctr"/>
            <a:endParaRPr lang="en-US" b="1" dirty="0">
              <a:solidFill>
                <a:srgbClr val="EEF2F4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C332D7F-917E-B245-8A3F-F6DF0652C2FF}"/>
              </a:ext>
            </a:extLst>
          </p:cNvPr>
          <p:cNvSpPr txBox="1">
            <a:spLocks/>
          </p:cNvSpPr>
          <p:nvPr/>
        </p:nvSpPr>
        <p:spPr>
          <a:xfrm>
            <a:off x="3184800" y="2776487"/>
            <a:ext cx="5822400" cy="22126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algn="ctr"/>
            <a:r>
              <a:rPr lang="en-US" sz="2500" b="1" dirty="0"/>
              <a:t>Borealis AI </a:t>
            </a:r>
          </a:p>
          <a:p>
            <a:pPr algn="ctr"/>
            <a:r>
              <a:rPr lang="en-US" sz="2500" b="1" dirty="0">
                <a:solidFill>
                  <a:srgbClr val="B9F567"/>
                </a:solidFill>
              </a:rPr>
              <a:t>Group – Data Pirates</a:t>
            </a:r>
          </a:p>
          <a:p>
            <a:pPr algn="ctr"/>
            <a:endParaRPr lang="en-US" sz="1000" b="1" dirty="0">
              <a:solidFill>
                <a:srgbClr val="50B248"/>
              </a:solidFill>
            </a:endParaRPr>
          </a:p>
          <a:p>
            <a:pPr algn="ctr"/>
            <a:r>
              <a:rPr lang="en-US" sz="1600" b="1" dirty="0">
                <a:solidFill>
                  <a:srgbClr val="50B248"/>
                </a:solidFill>
              </a:rPr>
              <a:t>Mentor – Muhammad Safa</a:t>
            </a:r>
          </a:p>
          <a:p>
            <a:pPr algn="ctr"/>
            <a:r>
              <a:rPr lang="en-US" sz="1600" b="1" dirty="0">
                <a:solidFill>
                  <a:srgbClr val="50B248"/>
                </a:solidFill>
              </a:rPr>
              <a:t>Shayan Mohammadi Kubijari</a:t>
            </a:r>
          </a:p>
          <a:p>
            <a:pPr algn="ctr"/>
            <a:r>
              <a:rPr lang="en-US" sz="1600" b="1" dirty="0">
                <a:solidFill>
                  <a:srgbClr val="50B248"/>
                </a:solidFill>
              </a:rPr>
              <a:t>Rastin Rassoli</a:t>
            </a:r>
          </a:p>
          <a:p>
            <a:pPr algn="ctr"/>
            <a:r>
              <a:rPr lang="en-US" sz="1600" b="1" dirty="0">
                <a:solidFill>
                  <a:srgbClr val="50B248"/>
                </a:solidFill>
              </a:rPr>
              <a:t>Mohanna Shahrad</a:t>
            </a:r>
          </a:p>
        </p:txBody>
      </p:sp>
    </p:spTree>
    <p:extLst>
      <p:ext uri="{BB962C8B-B14F-4D97-AF65-F5344CB8AC3E}">
        <p14:creationId xmlns:p14="http://schemas.microsoft.com/office/powerpoint/2010/main" val="3761400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ECC9982-5F95-2B40-8EA7-CAB81ECF7D5D}"/>
              </a:ext>
            </a:extLst>
          </p:cNvPr>
          <p:cNvSpPr/>
          <p:nvPr/>
        </p:nvSpPr>
        <p:spPr>
          <a:xfrm>
            <a:off x="0" y="-812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19BC6BD-5F4B-884F-9E54-10C9B22FADB7}"/>
              </a:ext>
            </a:extLst>
          </p:cNvPr>
          <p:cNvSpPr txBox="1">
            <a:spLocks/>
          </p:cNvSpPr>
          <p:nvPr/>
        </p:nvSpPr>
        <p:spPr>
          <a:xfrm>
            <a:off x="699664" y="1737918"/>
            <a:ext cx="6486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Barriers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CAE9D2-C517-4147-A849-7F7702C05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045" y="1840523"/>
            <a:ext cx="4548554" cy="31769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A7C348-5CED-1D47-B48F-297C5EEA6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688" y="842379"/>
            <a:ext cx="4217377" cy="6671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3E7BC5-AFDE-EF4B-B786-0DFBA3D14D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3222" y="5348465"/>
            <a:ext cx="4114311" cy="7857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2EBD63-3B7F-5D45-A2DA-FC61B23E5C67}"/>
              </a:ext>
            </a:extLst>
          </p:cNvPr>
          <p:cNvSpPr txBox="1"/>
          <p:nvPr/>
        </p:nvSpPr>
        <p:spPr>
          <a:xfrm>
            <a:off x="731194" y="2770708"/>
            <a:ext cx="581061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Lack of proper and accurate data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Lack of time for expanding our research on the key factors impacting deforestation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US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Extreme gap between larger and smaller countries data (such as Land, Tree Losses, etc.) </a:t>
            </a:r>
          </a:p>
        </p:txBody>
      </p:sp>
    </p:spTree>
    <p:extLst>
      <p:ext uri="{BB962C8B-B14F-4D97-AF65-F5344CB8AC3E}">
        <p14:creationId xmlns:p14="http://schemas.microsoft.com/office/powerpoint/2010/main" val="1220585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401E4F0-A0C9-4B43-9BAD-9F4686956C8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1692CF-DB9A-D143-9BBA-83930D377C66}"/>
              </a:ext>
            </a:extLst>
          </p:cNvPr>
          <p:cNvSpPr txBox="1">
            <a:spLocks/>
          </p:cNvSpPr>
          <p:nvPr/>
        </p:nvSpPr>
        <p:spPr>
          <a:xfrm>
            <a:off x="579857" y="1346123"/>
            <a:ext cx="7219070" cy="14539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</a:rPr>
              <a:t>Insights </a:t>
            </a:r>
          </a:p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</a:rPr>
              <a:t>&amp; Dashboard</a:t>
            </a:r>
            <a:endParaRPr lang="en-US" dirty="0">
              <a:solidFill>
                <a:srgbClr val="9CD063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CC9EE9-4532-3245-B102-56CF7929DD31}"/>
              </a:ext>
            </a:extLst>
          </p:cNvPr>
          <p:cNvSpPr txBox="1"/>
          <p:nvPr/>
        </p:nvSpPr>
        <p:spPr>
          <a:xfrm>
            <a:off x="579857" y="3686613"/>
            <a:ext cx="711825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Forest Land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Land Area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GHG Emission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Agricultural Land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CO2 Emission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51F3AAD-36C7-8640-B47F-AEA451280814}"/>
              </a:ext>
            </a:extLst>
          </p:cNvPr>
          <p:cNvSpPr txBox="1">
            <a:spLocks/>
          </p:cNvSpPr>
          <p:nvPr/>
        </p:nvSpPr>
        <p:spPr>
          <a:xfrm>
            <a:off x="579857" y="3153699"/>
            <a:ext cx="5697556" cy="55060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Feature Analysis</a:t>
            </a:r>
          </a:p>
        </p:txBody>
      </p:sp>
      <p:pic>
        <p:nvPicPr>
          <p:cNvPr id="2" name="Demo_First_Part" descr="Demo_First_Part">
            <a:hlinkClick r:id="" action="ppaction://media"/>
            <a:extLst>
              <a:ext uri="{FF2B5EF4-FFF2-40B4-BE49-F238E27FC236}">
                <a16:creationId xmlns:a16="http://schemas.microsoft.com/office/drawing/2014/main" id="{1E0A252B-42C4-674F-8A2F-46EBB35738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25625" r="-14875"/>
          <a:stretch/>
        </p:blipFill>
        <p:spPr>
          <a:xfrm>
            <a:off x="4215920" y="-64394"/>
            <a:ext cx="11470476" cy="694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904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5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9B3D9F-6215-E348-B357-C1BDC7309F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B1692CF-DB9A-D143-9BBA-83930D377C66}"/>
              </a:ext>
            </a:extLst>
          </p:cNvPr>
          <p:cNvSpPr txBox="1">
            <a:spLocks/>
          </p:cNvSpPr>
          <p:nvPr/>
        </p:nvSpPr>
        <p:spPr>
          <a:xfrm>
            <a:off x="183808" y="502591"/>
            <a:ext cx="3347183" cy="1583498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</a:rPr>
              <a:t>Insights </a:t>
            </a:r>
            <a:endParaRPr lang="fa-IR" sz="5000" b="1" dirty="0">
              <a:solidFill>
                <a:srgbClr val="50B248"/>
              </a:solidFill>
              <a:latin typeface="Dosis ExtraLight"/>
              <a:cs typeface="Dosis ExtraLight"/>
            </a:endParaRPr>
          </a:p>
          <a:p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</a:rPr>
              <a:t>&amp; Dashboard</a:t>
            </a:r>
            <a:endParaRPr lang="en-US" dirty="0">
              <a:solidFill>
                <a:srgbClr val="9CD063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45D18C1-128B-FF44-8506-114901D6AC5B}"/>
              </a:ext>
            </a:extLst>
          </p:cNvPr>
          <p:cNvSpPr txBox="1">
            <a:spLocks/>
          </p:cNvSpPr>
          <p:nvPr/>
        </p:nvSpPr>
        <p:spPr>
          <a:xfrm>
            <a:off x="0" y="2878398"/>
            <a:ext cx="5091577" cy="55060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Dangerous Threats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998B637-038F-784A-A734-9E6246820F9D}"/>
              </a:ext>
            </a:extLst>
          </p:cNvPr>
          <p:cNvSpPr txBox="1"/>
          <p:nvPr/>
        </p:nvSpPr>
        <p:spPr>
          <a:xfrm>
            <a:off x="0" y="3439966"/>
            <a:ext cx="509157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All of the effective features have a 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       threatening positive trend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China’s GHG emission rate is as high </a:t>
            </a:r>
          </a:p>
          <a:p>
            <a:pPr>
              <a:buClr>
                <a:schemeClr val="bg2">
                  <a:lumMod val="75000"/>
                </a:schemeClr>
              </a:buClr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       as the whole North America 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24B6F263-50AE-3442-B062-E6F76F527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819" y="363748"/>
            <a:ext cx="8281182" cy="6536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3945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69B3D9F-6215-E348-B357-C1BDC7309F8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R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endParaRPr lang="en-US" dirty="0"/>
          </a:p>
        </p:txBody>
      </p:sp>
      <p:pic>
        <p:nvPicPr>
          <p:cNvPr id="3" name="Demo_Second_Part" descr="Demo_Second_Part">
            <a:hlinkClick r:id="" action="ppaction://media"/>
            <a:extLst>
              <a:ext uri="{FF2B5EF4-FFF2-40B4-BE49-F238E27FC236}">
                <a16:creationId xmlns:a16="http://schemas.microsoft.com/office/drawing/2014/main" id="{379BE8FE-962F-EA40-BC8A-E6ABD6487C6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11015"/>
            <a:ext cx="12192001" cy="665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086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0"/>
    </mc:Choice>
    <mc:Fallback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45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1C7528-70FF-DA43-A422-FB0304037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80307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B1692CF-DB9A-D143-9BBA-83930D377C66}"/>
              </a:ext>
            </a:extLst>
          </p:cNvPr>
          <p:cNvSpPr txBox="1">
            <a:spLocks/>
          </p:cNvSpPr>
          <p:nvPr/>
        </p:nvSpPr>
        <p:spPr>
          <a:xfrm>
            <a:off x="4981096" y="1415802"/>
            <a:ext cx="6799384" cy="74335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000" b="1" dirty="0">
                <a:solidFill>
                  <a:srgbClr val="50B248"/>
                </a:solidFill>
                <a:latin typeface="Dosis ExtraLight"/>
                <a:cs typeface="Dosis ExtraLight"/>
              </a:rPr>
              <a:t>Recommendations &amp; Future Steps</a:t>
            </a:r>
            <a:endParaRPr lang="en-US" sz="4000" dirty="0">
              <a:solidFill>
                <a:srgbClr val="9CD0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DE9DC24-F3C3-DC4D-A291-E9E12786D9B0}"/>
              </a:ext>
            </a:extLst>
          </p:cNvPr>
          <p:cNvSpPr txBox="1"/>
          <p:nvPr/>
        </p:nvSpPr>
        <p:spPr>
          <a:xfrm>
            <a:off x="4981096" y="2698467"/>
            <a:ext cx="67993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Providing explicit suggestions to countries on how to decrease deforestation rate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CA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Helping organizations with the intention of preventing further deforestation rates</a:t>
            </a:r>
          </a:p>
          <a:p>
            <a:pPr>
              <a:buClr>
                <a:schemeClr val="bg2">
                  <a:lumMod val="75000"/>
                </a:schemeClr>
              </a:buClr>
            </a:pPr>
            <a:endParaRPr lang="en-CA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Conducting broader cross-domain research on  the factors affecting deforestation </a:t>
            </a:r>
          </a:p>
        </p:txBody>
      </p:sp>
    </p:spTree>
    <p:extLst>
      <p:ext uri="{BB962C8B-B14F-4D97-AF65-F5344CB8AC3E}">
        <p14:creationId xmlns:p14="http://schemas.microsoft.com/office/powerpoint/2010/main" val="3731956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2E86A1-FE11-014A-A849-0772B220CD4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9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A160D27-E585-4748-80DD-FB93C9D38AA9}"/>
              </a:ext>
            </a:extLst>
          </p:cNvPr>
          <p:cNvSpPr txBox="1">
            <a:spLocks/>
          </p:cNvSpPr>
          <p:nvPr/>
        </p:nvSpPr>
        <p:spPr>
          <a:xfrm>
            <a:off x="1584240" y="757424"/>
            <a:ext cx="5822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000" b="1" dirty="0">
                <a:solidFill>
                  <a:schemeClr val="tx2"/>
                </a:solidFill>
                <a:latin typeface="Dosis ExtraLight"/>
                <a:cs typeface="Dosis ExtraLight"/>
                <a:sym typeface="Dosis ExtraLight"/>
              </a:rPr>
              <a:t>Agenda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1EE5308-4C8E-0D47-BCAB-8BF244E45016}"/>
              </a:ext>
            </a:extLst>
          </p:cNvPr>
          <p:cNvSpPr txBox="1">
            <a:spLocks/>
          </p:cNvSpPr>
          <p:nvPr/>
        </p:nvSpPr>
        <p:spPr>
          <a:xfrm>
            <a:off x="1584240" y="1936656"/>
            <a:ext cx="8550000" cy="413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Dosis ExtraLight"/>
              <a:buNone/>
              <a:defRPr sz="3600" b="0" i="0" u="none" strike="noStrike" cap="none">
                <a:solidFill>
                  <a:schemeClr val="accent1"/>
                </a:solidFill>
                <a:latin typeface="Dosis ExtraLight"/>
                <a:ea typeface="Dosis ExtraLight"/>
                <a:cs typeface="Dosis ExtraLight"/>
                <a:sym typeface="Dosis ExtraLight"/>
              </a:defRPr>
            </a:lvl9pPr>
          </a:lstStyle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Problem Statement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Use Case | How &amp; What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Step 1 – Data &amp; Tools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Step 2 – Model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Step 3 – Boosting &amp; Polishing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Barriers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Insights</a:t>
            </a:r>
          </a:p>
          <a:p>
            <a:pPr marL="285750" indent="-285750">
              <a:buClr>
                <a:srgbClr val="B9F567"/>
              </a:buClr>
              <a:buFont typeface="Arial" panose="020B0604020202020204" pitchFamily="34" charset="0"/>
              <a:buChar char="•"/>
            </a:pPr>
            <a:r>
              <a:rPr lang="en-US" sz="3300" b="1" dirty="0">
                <a:solidFill>
                  <a:schemeClr val="tx2"/>
                </a:solidFill>
              </a:rPr>
              <a:t>Recommendations &amp; Future Actions</a:t>
            </a:r>
          </a:p>
        </p:txBody>
      </p:sp>
    </p:spTree>
    <p:extLst>
      <p:ext uri="{BB962C8B-B14F-4D97-AF65-F5344CB8AC3E}">
        <p14:creationId xmlns:p14="http://schemas.microsoft.com/office/powerpoint/2010/main" val="3445361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37F394-DB26-264B-ABF9-7C4ED98911D7}"/>
              </a:ext>
            </a:extLst>
          </p:cNvPr>
          <p:cNvSpPr/>
          <p:nvPr/>
        </p:nvSpPr>
        <p:spPr>
          <a:xfrm>
            <a:off x="-244200" y="-82061"/>
            <a:ext cx="6340200" cy="6940062"/>
          </a:xfrm>
          <a:prstGeom prst="rect">
            <a:avLst/>
          </a:prstGeom>
          <a:solidFill>
            <a:srgbClr val="00000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7FBCCC-9EE5-8848-B11E-2848EB263DA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-762000" y="-82061"/>
            <a:ext cx="6858000" cy="694006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ACA99BA-6729-9A4A-ABDF-49BC1C50A94F}"/>
              </a:ext>
            </a:extLst>
          </p:cNvPr>
          <p:cNvSpPr txBox="1">
            <a:spLocks/>
          </p:cNvSpPr>
          <p:nvPr/>
        </p:nvSpPr>
        <p:spPr>
          <a:xfrm>
            <a:off x="3411405" y="417454"/>
            <a:ext cx="5822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000" b="1" dirty="0">
                <a:solidFill>
                  <a:schemeClr val="tx2"/>
                </a:solidFill>
                <a:latin typeface="Dosis ExtraLight"/>
                <a:cs typeface="Dosis ExtraLight"/>
                <a:sym typeface="Dosis ExtraLight"/>
              </a:rPr>
              <a:t>Problem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 </a:t>
            </a:r>
            <a:r>
              <a:rPr lang="en-US" sz="5000" b="1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Statement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01159A7-323A-5F4D-B84C-C2E857E6941A}"/>
              </a:ext>
            </a:extLst>
          </p:cNvPr>
          <p:cNvSpPr txBox="1"/>
          <p:nvPr/>
        </p:nvSpPr>
        <p:spPr>
          <a:xfrm>
            <a:off x="0" y="2733944"/>
            <a:ext cx="5822399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tx2"/>
                </a:solidFill>
                <a:latin typeface="Dosis ExtraLight"/>
              </a:rPr>
              <a:t>climate scientists </a:t>
            </a:r>
            <a:r>
              <a:rPr lang="en-US" sz="2300" b="1" dirty="0">
                <a:solidFill>
                  <a:schemeClr val="tx2"/>
                </a:solidFill>
                <a:latin typeface="Dosis ExtraLight"/>
                <a:sym typeface="Dosis ExtraLight"/>
              </a:rPr>
              <a:t>have</a:t>
            </a:r>
            <a:r>
              <a:rPr lang="en-US" sz="2300" b="1" dirty="0">
                <a:solidFill>
                  <a:schemeClr val="tx2"/>
                </a:solidFill>
                <a:latin typeface="Dosis ExtraLight"/>
              </a:rPr>
              <a:t> warned there are only a </a:t>
            </a:r>
            <a:r>
              <a:rPr lang="en-US" sz="3300" b="1" dirty="0">
                <a:solidFill>
                  <a:schemeClr val="tx2"/>
                </a:solidFill>
                <a:latin typeface="Dosis ExtraLight"/>
              </a:rPr>
              <a:t>dozen</a:t>
            </a:r>
            <a:r>
              <a:rPr lang="en-US" sz="2300" b="1" dirty="0">
                <a:solidFill>
                  <a:schemeClr val="tx2"/>
                </a:solidFill>
                <a:latin typeface="Dosis ExtraLight"/>
              </a:rPr>
              <a:t> years for stopping global warming and climate change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D1606E-58F7-9141-9EA6-12EB35E0CE29}"/>
              </a:ext>
            </a:extLst>
          </p:cNvPr>
          <p:cNvSpPr txBox="1"/>
          <p:nvPr/>
        </p:nvSpPr>
        <p:spPr>
          <a:xfrm>
            <a:off x="6322604" y="2109500"/>
            <a:ext cx="5822399" cy="214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FFB248"/>
              </a:buClr>
            </a:pPr>
            <a:endParaRPr lang="en-US" sz="2300" b="1" dirty="0">
              <a:solidFill>
                <a:srgbClr val="FFB248"/>
              </a:solidFill>
              <a:latin typeface="Dosis ExtraLight"/>
            </a:endParaRPr>
          </a:p>
          <a:p>
            <a:pPr marL="342900" indent="-342900">
              <a:lnSpc>
                <a:spcPct val="150000"/>
              </a:lnSpc>
              <a:buClr>
                <a:srgbClr val="FFB248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rgbClr val="FFB248"/>
                </a:solidFill>
                <a:latin typeface="Dosis ExtraLight"/>
              </a:rPr>
              <a:t>Largest</a:t>
            </a:r>
            <a:r>
              <a:rPr lang="en-US" sz="2300" b="1" dirty="0">
                <a:solidFill>
                  <a:schemeClr val="tx2"/>
                </a:solidFill>
                <a:latin typeface="Dosis ExtraLight"/>
              </a:rPr>
              <a:t> </a:t>
            </a:r>
            <a:r>
              <a:rPr lang="en-US" sz="2300" b="1" dirty="0">
                <a:solidFill>
                  <a:srgbClr val="FFB248"/>
                </a:solidFill>
                <a:latin typeface="Dosis ExtraLight"/>
              </a:rPr>
              <a:t>sources of greenhouse gas emissions from human activities are transportation and fossil fuels</a:t>
            </a:r>
          </a:p>
        </p:txBody>
      </p:sp>
    </p:spTree>
    <p:extLst>
      <p:ext uri="{BB962C8B-B14F-4D97-AF65-F5344CB8AC3E}">
        <p14:creationId xmlns:p14="http://schemas.microsoft.com/office/powerpoint/2010/main" val="725063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306C0F4-D665-D643-870F-D4DFB3FCF43B}"/>
              </a:ext>
            </a:extLst>
          </p:cNvPr>
          <p:cNvSpPr/>
          <p:nvPr/>
        </p:nvSpPr>
        <p:spPr>
          <a:xfrm>
            <a:off x="0" y="20514"/>
            <a:ext cx="12192000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7E9757-47B8-6346-A7C6-9BFFE3E72BDF}"/>
              </a:ext>
            </a:extLst>
          </p:cNvPr>
          <p:cNvSpPr/>
          <p:nvPr/>
        </p:nvSpPr>
        <p:spPr>
          <a:xfrm>
            <a:off x="6096000" y="-20517"/>
            <a:ext cx="6340200" cy="6940062"/>
          </a:xfrm>
          <a:prstGeom prst="rect">
            <a:avLst/>
          </a:prstGeom>
          <a:solidFill>
            <a:srgbClr val="000000"/>
          </a:solidFill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37FBCCC-9EE5-8848-B11E-2848EB263D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1000"/>
          </a:blip>
          <a:stretch>
            <a:fillRect/>
          </a:stretch>
        </p:blipFill>
        <p:spPr>
          <a:xfrm>
            <a:off x="6096000" y="-41032"/>
            <a:ext cx="6858000" cy="694006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ACA99BA-6729-9A4A-ABDF-49BC1C50A94F}"/>
              </a:ext>
            </a:extLst>
          </p:cNvPr>
          <p:cNvSpPr txBox="1">
            <a:spLocks/>
          </p:cNvSpPr>
          <p:nvPr/>
        </p:nvSpPr>
        <p:spPr>
          <a:xfrm>
            <a:off x="3411405" y="153311"/>
            <a:ext cx="5822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5000" b="1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Problem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 </a:t>
            </a:r>
            <a:r>
              <a:rPr lang="en-US" sz="5000" b="1" dirty="0">
                <a:solidFill>
                  <a:schemeClr val="bg1"/>
                </a:solidFill>
                <a:latin typeface="Dosis ExtraLight"/>
                <a:cs typeface="Dosis ExtraLight"/>
                <a:sym typeface="Dosis ExtraLight"/>
              </a:rPr>
              <a:t>Statement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C01144-9A4B-4149-A489-EBFB52CD4FC4}"/>
              </a:ext>
            </a:extLst>
          </p:cNvPr>
          <p:cNvSpPr txBox="1"/>
          <p:nvPr/>
        </p:nvSpPr>
        <p:spPr>
          <a:xfrm>
            <a:off x="968151" y="2354185"/>
            <a:ext cx="4910138" cy="21496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B248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rgbClr val="FFB248"/>
                </a:solidFill>
                <a:latin typeface="Dosis ExtraLight"/>
              </a:rPr>
              <a:t>Trees assist the mitigation of climate change</a:t>
            </a:r>
            <a:r>
              <a:rPr lang="en-US" sz="2000" b="1" dirty="0">
                <a:solidFill>
                  <a:srgbClr val="FFB248"/>
                </a:solidFill>
                <a:latin typeface="Dosis ExtraLight"/>
              </a:rPr>
              <a:t> </a:t>
            </a:r>
            <a:endParaRPr lang="en-US" sz="2300" b="1" dirty="0">
              <a:solidFill>
                <a:srgbClr val="FFB248"/>
              </a:solidFill>
              <a:latin typeface="Dosis ExtraLight"/>
            </a:endParaRPr>
          </a:p>
          <a:p>
            <a:pPr marL="342900" indent="-342900">
              <a:lnSpc>
                <a:spcPct val="150000"/>
              </a:lnSpc>
              <a:buClr>
                <a:srgbClr val="FFB248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rgbClr val="FFB248"/>
                </a:solidFill>
                <a:latin typeface="Dosis ExtraLight"/>
              </a:rPr>
              <a:t>The goal of planting trees should be measurable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4C3691-905D-2D4A-A826-9F9065CE5266}"/>
              </a:ext>
            </a:extLst>
          </p:cNvPr>
          <p:cNvSpPr txBox="1"/>
          <p:nvPr/>
        </p:nvSpPr>
        <p:spPr>
          <a:xfrm>
            <a:off x="6778736" y="2065461"/>
            <a:ext cx="4910138" cy="3211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bg1"/>
                </a:solidFill>
                <a:latin typeface="Dosis ExtraLight"/>
              </a:rPr>
              <a:t>There are many other questions which are unanswered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bg1"/>
                </a:solidFill>
                <a:latin typeface="Dosis ExtraLight"/>
              </a:rPr>
              <a:t>How many trees should be planted?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bg1"/>
                </a:solidFill>
                <a:latin typeface="Dosis ExtraLight"/>
              </a:rPr>
              <a:t>Where should these trees be planted?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2300" b="1" dirty="0">
                <a:solidFill>
                  <a:schemeClr val="bg1"/>
                </a:solidFill>
                <a:latin typeface="Dosis ExtraLight"/>
              </a:rPr>
              <a:t>Which places are in more danger?  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endParaRPr lang="en-US" sz="2300" b="1" dirty="0">
              <a:solidFill>
                <a:schemeClr val="bg1"/>
              </a:solidFill>
              <a:latin typeface="Dosis ExtraLight"/>
            </a:endParaRPr>
          </a:p>
        </p:txBody>
      </p:sp>
    </p:spTree>
    <p:extLst>
      <p:ext uri="{BB962C8B-B14F-4D97-AF65-F5344CB8AC3E}">
        <p14:creationId xmlns:p14="http://schemas.microsoft.com/office/powerpoint/2010/main" val="3706860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F29E4-EEE3-FE45-A3F7-C03205011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0954" y="1601262"/>
            <a:ext cx="6486400" cy="921200"/>
          </a:xfrm>
        </p:spPr>
        <p:txBody>
          <a:bodyPr/>
          <a:lstStyle/>
          <a:p>
            <a:r>
              <a:rPr lang="en-US" sz="5000" b="1" dirty="0">
                <a:solidFill>
                  <a:srgbClr val="50B248"/>
                </a:solidFill>
              </a:rPr>
              <a:t>Use Case </a:t>
            </a:r>
            <a:r>
              <a:rPr lang="en-US" b="1" dirty="0">
                <a:solidFill>
                  <a:srgbClr val="50B248"/>
                </a:solidFill>
              </a:rPr>
              <a:t>| </a:t>
            </a:r>
            <a:r>
              <a:rPr lang="en-US" b="1" dirty="0">
                <a:solidFill>
                  <a:srgbClr val="9CD063"/>
                </a:solidFill>
              </a:rPr>
              <a:t>How &amp; What</a:t>
            </a:r>
            <a:endParaRPr lang="en-US" dirty="0">
              <a:solidFill>
                <a:srgbClr val="9CD063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6AF5F-7068-E943-99AE-FA2668EFF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00954" y="2452124"/>
            <a:ext cx="3543446" cy="4032000"/>
          </a:xfrm>
        </p:spPr>
        <p:txBody>
          <a:bodyPr/>
          <a:lstStyle/>
          <a:p>
            <a:r>
              <a:rPr lang="en-US" dirty="0">
                <a:solidFill>
                  <a:srgbClr val="50B248"/>
                </a:solidFill>
              </a:rPr>
              <a:t>How AI &amp; ML could help?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DA913-1E49-884C-A122-B95B8FFD5E6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8244400" y="2452124"/>
            <a:ext cx="3543446" cy="4032000"/>
          </a:xfrm>
        </p:spPr>
        <p:txBody>
          <a:bodyPr/>
          <a:lstStyle/>
          <a:p>
            <a:r>
              <a:rPr lang="en-US" dirty="0">
                <a:solidFill>
                  <a:srgbClr val="50B248"/>
                </a:solidFill>
              </a:rPr>
              <a:t>What is Deforestation Estimator?</a:t>
            </a:r>
          </a:p>
        </p:txBody>
      </p:sp>
      <p:pic>
        <p:nvPicPr>
          <p:cNvPr id="5" name="Google Shape;485;p42">
            <a:extLst>
              <a:ext uri="{FF2B5EF4-FFF2-40B4-BE49-F238E27FC236}">
                <a16:creationId xmlns:a16="http://schemas.microsoft.com/office/drawing/2014/main" id="{4143F02D-25C4-504E-B7B1-4454A934F07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523" t="348" r="44644" b="22264"/>
          <a:stretch/>
        </p:blipFill>
        <p:spPr>
          <a:xfrm rot="6168900">
            <a:off x="3000568" y="3314066"/>
            <a:ext cx="1382577" cy="2076606"/>
          </a:xfrm>
          <a:custGeom>
            <a:avLst/>
            <a:gdLst/>
            <a:ahLst/>
            <a:cxnLst/>
            <a:rect l="l" t="t" r="r" b="b"/>
            <a:pathLst>
              <a:path w="17426" h="21367" extrusionOk="0">
                <a:moveTo>
                  <a:pt x="2010" y="0"/>
                </a:moveTo>
                <a:cubicBezTo>
                  <a:pt x="2010" y="0"/>
                  <a:pt x="-1914" y="9793"/>
                  <a:pt x="1203" y="15697"/>
                </a:cubicBezTo>
                <a:cubicBezTo>
                  <a:pt x="4320" y="21600"/>
                  <a:pt x="13293" y="21366"/>
                  <a:pt x="13293" y="21366"/>
                </a:cubicBezTo>
                <a:cubicBezTo>
                  <a:pt x="13293" y="21366"/>
                  <a:pt x="19686" y="16253"/>
                  <a:pt x="16569" y="10352"/>
                </a:cubicBezTo>
                <a:cubicBezTo>
                  <a:pt x="13452" y="4452"/>
                  <a:pt x="2010" y="0"/>
                  <a:pt x="2010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413A91-A7D0-2545-B091-514DB26C734A}"/>
              </a:ext>
            </a:extLst>
          </p:cNvPr>
          <p:cNvSpPr txBox="1"/>
          <p:nvPr/>
        </p:nvSpPr>
        <p:spPr>
          <a:xfrm>
            <a:off x="4857628" y="3444240"/>
            <a:ext cx="3688964" cy="2686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Artificial Intelligence (AI) can help us to find the answers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US" sz="700" b="1" dirty="0">
              <a:solidFill>
                <a:schemeClr val="bg2">
                  <a:lumMod val="75000"/>
                </a:schemeClr>
              </a:solidFill>
              <a:latin typeface="Dosis ExtraLight"/>
            </a:endParaRP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Many Machin learning (ML) algorithms can predict future data using past information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257416-B8DA-EF46-879F-F02629DB123D}"/>
              </a:ext>
            </a:extLst>
          </p:cNvPr>
          <p:cNvSpPr txBox="1"/>
          <p:nvPr/>
        </p:nvSpPr>
        <p:spPr>
          <a:xfrm>
            <a:off x="8401074" y="3450336"/>
            <a:ext cx="3688964" cy="1970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Our ML model can be divided into two sub-models 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Deforestation rate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Disforestation distribution</a:t>
            </a:r>
          </a:p>
        </p:txBody>
      </p:sp>
    </p:spTree>
    <p:extLst>
      <p:ext uri="{BB962C8B-B14F-4D97-AF65-F5344CB8AC3E}">
        <p14:creationId xmlns:p14="http://schemas.microsoft.com/office/powerpoint/2010/main" val="3653016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2593C73-DF51-D240-BD64-97F24238E2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1821" y="-11723"/>
            <a:ext cx="4494696" cy="7003366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8F6B6127-FE52-D54E-A7C8-41B764086351}"/>
              </a:ext>
            </a:extLst>
          </p:cNvPr>
          <p:cNvSpPr txBox="1">
            <a:spLocks/>
          </p:cNvSpPr>
          <p:nvPr/>
        </p:nvSpPr>
        <p:spPr>
          <a:xfrm>
            <a:off x="4915111" y="227179"/>
            <a:ext cx="6486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9CD063"/>
                </a:solidFill>
                <a:latin typeface="Dosis ExtraLight"/>
                <a:cs typeface="Dosis ExtraLight"/>
                <a:sym typeface="Dosis ExtraLight"/>
              </a:rPr>
              <a:t>Step 1 – 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Data Collection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BF4A45-E323-7F4B-A421-02BEE8E7BB15}"/>
              </a:ext>
            </a:extLst>
          </p:cNvPr>
          <p:cNvSpPr txBox="1">
            <a:spLocks/>
          </p:cNvSpPr>
          <p:nvPr/>
        </p:nvSpPr>
        <p:spPr>
          <a:xfrm>
            <a:off x="4915110" y="3140630"/>
            <a:ext cx="2928565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Sources &amp; Tools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EACCAEB-4F3A-BD46-8CC5-4CC2994A0585}"/>
              </a:ext>
            </a:extLst>
          </p:cNvPr>
          <p:cNvSpPr txBox="1">
            <a:spLocks/>
          </p:cNvSpPr>
          <p:nvPr/>
        </p:nvSpPr>
        <p:spPr>
          <a:xfrm>
            <a:off x="4915110" y="1267338"/>
            <a:ext cx="1838320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Research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B45CF54-5321-2B4A-9B50-830558DA2C06}"/>
              </a:ext>
            </a:extLst>
          </p:cNvPr>
          <p:cNvSpPr txBox="1"/>
          <p:nvPr/>
        </p:nvSpPr>
        <p:spPr>
          <a:xfrm>
            <a:off x="4908948" y="3821864"/>
            <a:ext cx="3688964" cy="1970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Kaggle</a:t>
            </a:r>
            <a:endParaRPr lang="en-US" sz="700" b="1" dirty="0">
              <a:solidFill>
                <a:schemeClr val="bg2">
                  <a:lumMod val="75000"/>
                </a:schemeClr>
              </a:solidFill>
              <a:latin typeface="Dosis ExtraLight"/>
            </a:endParaRP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GitHub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TheWorldBank Data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OECD Stats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D4A029-9566-0743-8D55-031A43B5196E}"/>
              </a:ext>
            </a:extLst>
          </p:cNvPr>
          <p:cNvSpPr txBox="1"/>
          <p:nvPr/>
        </p:nvSpPr>
        <p:spPr>
          <a:xfrm>
            <a:off x="4915110" y="1977214"/>
            <a:ext cx="5621592" cy="1001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Research on potentially relevant factors impacting deforestation 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4BEB9D4A-3BF7-EC41-B059-67F1B47C5D55}"/>
              </a:ext>
            </a:extLst>
          </p:cNvPr>
          <p:cNvSpPr txBox="1">
            <a:spLocks/>
          </p:cNvSpPr>
          <p:nvPr/>
        </p:nvSpPr>
        <p:spPr>
          <a:xfrm>
            <a:off x="8395910" y="3140630"/>
            <a:ext cx="1838320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Challenges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456410-BC56-C541-814B-12A6A4FE36B6}"/>
              </a:ext>
            </a:extLst>
          </p:cNvPr>
          <p:cNvSpPr txBox="1"/>
          <p:nvPr/>
        </p:nvSpPr>
        <p:spPr>
          <a:xfrm>
            <a:off x="8395910" y="3764754"/>
            <a:ext cx="3150956" cy="148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Finding Appropriate Data 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Finding Inclusive Data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Finding Accurate Data</a:t>
            </a:r>
          </a:p>
        </p:txBody>
      </p:sp>
    </p:spTree>
    <p:extLst>
      <p:ext uri="{BB962C8B-B14F-4D97-AF65-F5344CB8AC3E}">
        <p14:creationId xmlns:p14="http://schemas.microsoft.com/office/powerpoint/2010/main" val="2752520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34B1BE1-553E-D84A-88D6-C8AECB222B7B}"/>
              </a:ext>
            </a:extLst>
          </p:cNvPr>
          <p:cNvSpPr/>
          <p:nvPr/>
        </p:nvSpPr>
        <p:spPr>
          <a:xfrm>
            <a:off x="0" y="0"/>
            <a:ext cx="4375052" cy="68580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F6B6127-FE52-D54E-A7C8-41B764086351}"/>
              </a:ext>
            </a:extLst>
          </p:cNvPr>
          <p:cNvSpPr txBox="1">
            <a:spLocks/>
          </p:cNvSpPr>
          <p:nvPr/>
        </p:nvSpPr>
        <p:spPr>
          <a:xfrm>
            <a:off x="2938144" y="195555"/>
            <a:ext cx="6486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9CD063"/>
                </a:solidFill>
                <a:latin typeface="Dosis ExtraLight"/>
                <a:cs typeface="Dosis ExtraLight"/>
                <a:sym typeface="Dosis ExtraLight"/>
              </a:rPr>
              <a:t>Step 1 – 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Data Preprocessing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8229223-0DFE-5A40-B5E2-CFBF9C400126}"/>
              </a:ext>
            </a:extLst>
          </p:cNvPr>
          <p:cNvSpPr txBox="1">
            <a:spLocks/>
          </p:cNvSpPr>
          <p:nvPr/>
        </p:nvSpPr>
        <p:spPr>
          <a:xfrm>
            <a:off x="1226146" y="1168769"/>
            <a:ext cx="3835202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Data Preprocessing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EACCAEB-4F3A-BD46-8CC5-4CC2994A0585}"/>
              </a:ext>
            </a:extLst>
          </p:cNvPr>
          <p:cNvSpPr txBox="1">
            <a:spLocks/>
          </p:cNvSpPr>
          <p:nvPr/>
        </p:nvSpPr>
        <p:spPr>
          <a:xfrm>
            <a:off x="7283052" y="1166443"/>
            <a:ext cx="1838320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Challenges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AE46B6-D9DD-3845-98D3-A399816B2B63}"/>
              </a:ext>
            </a:extLst>
          </p:cNvPr>
          <p:cNvSpPr txBox="1"/>
          <p:nvPr/>
        </p:nvSpPr>
        <p:spPr>
          <a:xfrm>
            <a:off x="1226146" y="1584736"/>
            <a:ext cx="4375052" cy="148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Normalization via standard scaling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One-hot Encoding for discrete values</a:t>
            </a:r>
          </a:p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Removing invalid data points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D4A029-9566-0743-8D55-031A43B5196E}"/>
              </a:ext>
            </a:extLst>
          </p:cNvPr>
          <p:cNvSpPr txBox="1"/>
          <p:nvPr/>
        </p:nvSpPr>
        <p:spPr>
          <a:xfrm>
            <a:off x="7276890" y="1596478"/>
            <a:ext cx="3688964" cy="10012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Extremely large gap between our datapoints’ values</a:t>
            </a:r>
          </a:p>
        </p:txBody>
      </p:sp>
      <p:pic>
        <p:nvPicPr>
          <p:cNvPr id="21" name="Picture 20" descr="Text&#10;&#10;Description automatically generated with medium confidence">
            <a:extLst>
              <a:ext uri="{FF2B5EF4-FFF2-40B4-BE49-F238E27FC236}">
                <a16:creationId xmlns:a16="http://schemas.microsoft.com/office/drawing/2014/main" id="{948A4E26-04A0-9143-8645-F49E850E8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82089"/>
            <a:ext cx="12192000" cy="499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533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F6B6127-FE52-D54E-A7C8-41B764086351}"/>
              </a:ext>
            </a:extLst>
          </p:cNvPr>
          <p:cNvSpPr txBox="1">
            <a:spLocks/>
          </p:cNvSpPr>
          <p:nvPr/>
        </p:nvSpPr>
        <p:spPr>
          <a:xfrm>
            <a:off x="4585927" y="300000"/>
            <a:ext cx="6486400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9CD063"/>
                </a:solidFill>
                <a:latin typeface="Dosis ExtraLight"/>
                <a:cs typeface="Dosis ExtraLight"/>
                <a:sym typeface="Dosis ExtraLight"/>
              </a:rPr>
              <a:t>Step 2 – 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Model Selection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BF4A45-E323-7F4B-A421-02BEE8E7BB15}"/>
              </a:ext>
            </a:extLst>
          </p:cNvPr>
          <p:cNvSpPr txBox="1">
            <a:spLocks/>
          </p:cNvSpPr>
          <p:nvPr/>
        </p:nvSpPr>
        <p:spPr>
          <a:xfrm>
            <a:off x="4585927" y="1467384"/>
            <a:ext cx="1838320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Candidates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EACCAEB-4F3A-BD46-8CC5-4CC2994A0585}"/>
              </a:ext>
            </a:extLst>
          </p:cNvPr>
          <p:cNvSpPr txBox="1">
            <a:spLocks/>
          </p:cNvSpPr>
          <p:nvPr/>
        </p:nvSpPr>
        <p:spPr>
          <a:xfrm>
            <a:off x="4585927" y="4094166"/>
            <a:ext cx="3456104" cy="62412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Selection &amp; Strategies</a:t>
            </a:r>
          </a:p>
        </p:txBody>
      </p:sp>
      <p:pic>
        <p:nvPicPr>
          <p:cNvPr id="9" name="Google Shape;109;p14">
            <a:extLst>
              <a:ext uri="{FF2B5EF4-FFF2-40B4-BE49-F238E27FC236}">
                <a16:creationId xmlns:a16="http://schemas.microsoft.com/office/drawing/2014/main" id="{4EDCAB71-BBE6-3A40-BFC9-E05D97052F8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932" r="942"/>
          <a:stretch/>
        </p:blipFill>
        <p:spPr>
          <a:xfrm rot="15594124">
            <a:off x="9720779" y="1207932"/>
            <a:ext cx="2893918" cy="2594867"/>
          </a:xfrm>
          <a:custGeom>
            <a:avLst/>
            <a:gdLst/>
            <a:ahLst/>
            <a:cxnLst/>
            <a:rect l="l" t="t" r="r" b="b"/>
            <a:pathLst>
              <a:path w="21061" h="21600" extrusionOk="0">
                <a:moveTo>
                  <a:pt x="21016" y="0"/>
                </a:moveTo>
                <a:cubicBezTo>
                  <a:pt x="21016" y="0"/>
                  <a:pt x="13076" y="1665"/>
                  <a:pt x="10033" y="5720"/>
                </a:cubicBezTo>
                <a:cubicBezTo>
                  <a:pt x="6991" y="9775"/>
                  <a:pt x="9992" y="14676"/>
                  <a:pt x="9992" y="14676"/>
                </a:cubicBezTo>
                <a:cubicBezTo>
                  <a:pt x="9992" y="14676"/>
                  <a:pt x="15513" y="16226"/>
                  <a:pt x="18557" y="12175"/>
                </a:cubicBezTo>
                <a:cubicBezTo>
                  <a:pt x="21600" y="8123"/>
                  <a:pt x="21016" y="0"/>
                  <a:pt x="21016" y="0"/>
                </a:cubicBezTo>
                <a:close/>
                <a:moveTo>
                  <a:pt x="4385" y="10816"/>
                </a:moveTo>
                <a:cubicBezTo>
                  <a:pt x="2245" y="10758"/>
                  <a:pt x="0" y="11508"/>
                  <a:pt x="0" y="11508"/>
                </a:cubicBezTo>
                <a:cubicBezTo>
                  <a:pt x="0" y="11508"/>
                  <a:pt x="1843" y="15299"/>
                  <a:pt x="4257" y="16319"/>
                </a:cubicBezTo>
                <a:cubicBezTo>
                  <a:pt x="6207" y="17143"/>
                  <a:pt x="7933" y="15908"/>
                  <a:pt x="8524" y="15404"/>
                </a:cubicBezTo>
                <a:lnTo>
                  <a:pt x="2629" y="12634"/>
                </a:lnTo>
                <a:lnTo>
                  <a:pt x="8734" y="14939"/>
                </a:lnTo>
                <a:cubicBezTo>
                  <a:pt x="8686" y="14185"/>
                  <a:pt x="8378" y="12037"/>
                  <a:pt x="6403" y="11203"/>
                </a:cubicBezTo>
                <a:cubicBezTo>
                  <a:pt x="5799" y="10948"/>
                  <a:pt x="5098" y="10835"/>
                  <a:pt x="4385" y="10816"/>
                </a:cubicBezTo>
                <a:close/>
                <a:moveTo>
                  <a:pt x="9515" y="15936"/>
                </a:moveTo>
                <a:cubicBezTo>
                  <a:pt x="9515" y="15936"/>
                  <a:pt x="6279" y="17665"/>
                  <a:pt x="6644" y="20887"/>
                </a:cubicBezTo>
                <a:cubicBezTo>
                  <a:pt x="6672" y="21128"/>
                  <a:pt x="6721" y="21365"/>
                  <a:pt x="6783" y="21600"/>
                </a:cubicBezTo>
                <a:lnTo>
                  <a:pt x="13391" y="21600"/>
                </a:lnTo>
                <a:cubicBezTo>
                  <a:pt x="13467" y="21105"/>
                  <a:pt x="13478" y="20600"/>
                  <a:pt x="13427" y="20101"/>
                </a:cubicBezTo>
                <a:cubicBezTo>
                  <a:pt x="13059" y="16877"/>
                  <a:pt x="9515" y="15936"/>
                  <a:pt x="9515" y="15936"/>
                </a:cubicBezTo>
                <a:close/>
              </a:path>
            </a:pathLst>
          </a:cu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27AB32-5683-3B44-B264-8AE911298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53093"/>
            <a:ext cx="4338166" cy="31066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C52E34-B3EB-0B41-88D9-E2A2480ED7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3785" y="3440723"/>
            <a:ext cx="4431951" cy="307590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083D91-9B1B-1C4A-A4E2-0596BC6E0EA4}"/>
              </a:ext>
            </a:extLst>
          </p:cNvPr>
          <p:cNvSpPr/>
          <p:nvPr/>
        </p:nvSpPr>
        <p:spPr>
          <a:xfrm>
            <a:off x="2508738" y="0"/>
            <a:ext cx="1829428" cy="62132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BFF8957-1CD2-6640-9768-C3B8DB3D25F6}"/>
              </a:ext>
            </a:extLst>
          </p:cNvPr>
          <p:cNvSpPr txBox="1"/>
          <p:nvPr/>
        </p:nvSpPr>
        <p:spPr>
          <a:xfrm>
            <a:off x="4585927" y="2042740"/>
            <a:ext cx="3688964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Linear Regression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Ensemble Trees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Arima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XGBoost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LightGBM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49B6B4F-7B9E-A344-9D7F-D23102AB8391}"/>
              </a:ext>
            </a:extLst>
          </p:cNvPr>
          <p:cNvSpPr txBox="1"/>
          <p:nvPr/>
        </p:nvSpPr>
        <p:spPr>
          <a:xfrm>
            <a:off x="4585927" y="4718290"/>
            <a:ext cx="368896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Feature Analysis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R2 Score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100" b="1" dirty="0">
                <a:solidFill>
                  <a:schemeClr val="bg2">
                    <a:lumMod val="75000"/>
                  </a:schemeClr>
                </a:solidFill>
                <a:latin typeface="Dosis ExtraLight"/>
              </a:rPr>
              <a:t>Darts &amp; Prophet </a:t>
            </a:r>
          </a:p>
        </p:txBody>
      </p:sp>
    </p:spTree>
    <p:extLst>
      <p:ext uri="{BB962C8B-B14F-4D97-AF65-F5344CB8AC3E}">
        <p14:creationId xmlns:p14="http://schemas.microsoft.com/office/powerpoint/2010/main" val="3075952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F6B6127-FE52-D54E-A7C8-41B764086351}"/>
              </a:ext>
            </a:extLst>
          </p:cNvPr>
          <p:cNvSpPr txBox="1">
            <a:spLocks/>
          </p:cNvSpPr>
          <p:nvPr/>
        </p:nvSpPr>
        <p:spPr>
          <a:xfrm>
            <a:off x="4585927" y="300000"/>
            <a:ext cx="6964942" cy="9212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9CD063"/>
                </a:solidFill>
                <a:latin typeface="Dosis ExtraLight"/>
                <a:cs typeface="Dosis ExtraLight"/>
                <a:sym typeface="Dosis ExtraLight"/>
              </a:rPr>
              <a:t>Step 3 – </a:t>
            </a:r>
            <a:r>
              <a:rPr lang="en-US" sz="5000" b="1" dirty="0">
                <a:solidFill>
                  <a:srgbClr val="50B248"/>
                </a:solidFill>
                <a:latin typeface="Dosis ExtraLight"/>
                <a:cs typeface="Dosis ExtraLight"/>
                <a:sym typeface="Dosis ExtraLight"/>
              </a:rPr>
              <a:t>Boosting &amp; Prediction 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3BF4A45-E323-7F4B-A421-02BEE8E7BB15}"/>
              </a:ext>
            </a:extLst>
          </p:cNvPr>
          <p:cNvSpPr txBox="1">
            <a:spLocks/>
          </p:cNvSpPr>
          <p:nvPr/>
        </p:nvSpPr>
        <p:spPr>
          <a:xfrm>
            <a:off x="4612132" y="3113889"/>
            <a:ext cx="5697556" cy="55060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Prediction</a:t>
            </a:r>
          </a:p>
        </p:txBody>
      </p:sp>
      <p:pic>
        <p:nvPicPr>
          <p:cNvPr id="10" name="Google Shape;126;p16">
            <a:extLst>
              <a:ext uri="{FF2B5EF4-FFF2-40B4-BE49-F238E27FC236}">
                <a16:creationId xmlns:a16="http://schemas.microsoft.com/office/drawing/2014/main" id="{8C4AEA08-8961-2E4C-AF38-8B71843B090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8436" r="8444"/>
          <a:stretch/>
        </p:blipFill>
        <p:spPr>
          <a:xfrm rot="20581908">
            <a:off x="1213244" y="4010885"/>
            <a:ext cx="2448679" cy="2877917"/>
          </a:xfrm>
          <a:custGeom>
            <a:avLst/>
            <a:gdLst/>
            <a:ahLst/>
            <a:cxnLst/>
            <a:rect l="l" t="t" r="r" b="b"/>
            <a:pathLst>
              <a:path w="18313" h="19923" extrusionOk="0">
                <a:moveTo>
                  <a:pt x="18244" y="0"/>
                </a:moveTo>
                <a:cubicBezTo>
                  <a:pt x="18244" y="0"/>
                  <a:pt x="6512" y="2215"/>
                  <a:pt x="2014" y="7612"/>
                </a:cubicBezTo>
                <a:cubicBezTo>
                  <a:pt x="-2484" y="13005"/>
                  <a:pt x="1955" y="19534"/>
                  <a:pt x="1955" y="19534"/>
                </a:cubicBezTo>
                <a:cubicBezTo>
                  <a:pt x="1955" y="19534"/>
                  <a:pt x="10120" y="21600"/>
                  <a:pt x="14618" y="16208"/>
                </a:cubicBezTo>
                <a:cubicBezTo>
                  <a:pt x="19116" y="10816"/>
                  <a:pt x="18244" y="0"/>
                  <a:pt x="18244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1BACE21-0C59-7146-B8F9-006BE2525CE8}"/>
              </a:ext>
            </a:extLst>
          </p:cNvPr>
          <p:cNvSpPr txBox="1"/>
          <p:nvPr/>
        </p:nvSpPr>
        <p:spPr>
          <a:xfrm>
            <a:off x="4612132" y="2066696"/>
            <a:ext cx="71182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XGBoost: </a:t>
            </a: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Extreme Gradient Boosting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CA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Specific implementation of the Gradient Boosting method which uses more accurate approximations to find the best tree model by</a:t>
            </a:r>
          </a:p>
        </p:txBody>
      </p:sp>
      <p:pic>
        <p:nvPicPr>
          <p:cNvPr id="1026" name="Picture 2" descr="Introduction to Gradient Descent Algorithm along its variants">
            <a:extLst>
              <a:ext uri="{FF2B5EF4-FFF2-40B4-BE49-F238E27FC236}">
                <a16:creationId xmlns:a16="http://schemas.microsoft.com/office/drawing/2014/main" id="{C70F3E5E-99AE-E648-8735-9E118B588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687" y="4228935"/>
            <a:ext cx="5870702" cy="274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DC4D35A-9C08-294B-8E37-651DE4FCAE15}"/>
              </a:ext>
            </a:extLst>
          </p:cNvPr>
          <p:cNvSpPr txBox="1">
            <a:spLocks/>
          </p:cNvSpPr>
          <p:nvPr/>
        </p:nvSpPr>
        <p:spPr>
          <a:xfrm>
            <a:off x="4612132" y="1533782"/>
            <a:ext cx="5697556" cy="55060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000" dirty="0">
                <a:solidFill>
                  <a:srgbClr val="FFB248"/>
                </a:solidFill>
                <a:latin typeface="Dosis ExtraLight"/>
                <a:cs typeface="Dosis ExtraLight"/>
                <a:sym typeface="Dosis ExtraLight"/>
              </a:rPr>
              <a:t>Boosting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B0ACE6-1C44-EB45-974B-F877BC34C483}"/>
              </a:ext>
            </a:extLst>
          </p:cNvPr>
          <p:cNvSpPr txBox="1"/>
          <p:nvPr/>
        </p:nvSpPr>
        <p:spPr>
          <a:xfrm>
            <a:off x="4643663" y="3625498"/>
            <a:ext cx="71182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Feature prediction using darts</a:t>
            </a:r>
          </a:p>
          <a:p>
            <a:pPr marL="342900" indent="-342900">
              <a:buClr>
                <a:schemeClr val="bg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Dosis" pitchFamily="2" charset="77"/>
              </a:rPr>
              <a:t>Deforestation rate prediction from 2020 to 2030 </a:t>
            </a:r>
            <a:endParaRPr lang="en-CA" sz="2000" dirty="0">
              <a:solidFill>
                <a:schemeClr val="bg2">
                  <a:lumMod val="75000"/>
                </a:schemeClr>
              </a:solidFill>
              <a:latin typeface="Dosi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104279550"/>
      </p:ext>
    </p:extLst>
  </p:cSld>
  <p:clrMapOvr>
    <a:masterClrMapping/>
  </p:clrMapOvr>
</p:sld>
</file>

<file path=ppt/theme/theme1.xml><?xml version="1.0" encoding="utf-8"?>
<a:theme xmlns:a="http://schemas.openxmlformats.org/drawingml/2006/main" name="Solanio template">
  <a:themeElements>
    <a:clrScheme name="Custom 347">
      <a:dk1>
        <a:srgbClr val="484F56"/>
      </a:dk1>
      <a:lt1>
        <a:srgbClr val="FFFFFF"/>
      </a:lt1>
      <a:dk2>
        <a:srgbClr val="666666"/>
      </a:dk2>
      <a:lt2>
        <a:srgbClr val="EEF1F3"/>
      </a:lt2>
      <a:accent1>
        <a:srgbClr val="9BCF63"/>
      </a:accent1>
      <a:accent2>
        <a:srgbClr val="51B148"/>
      </a:accent2>
      <a:accent3>
        <a:srgbClr val="B8F567"/>
      </a:accent3>
      <a:accent4>
        <a:srgbClr val="484F56"/>
      </a:accent4>
      <a:accent5>
        <a:srgbClr val="89A8BF"/>
      </a:accent5>
      <a:accent6>
        <a:srgbClr val="E0E8EE"/>
      </a:accent6>
      <a:hlink>
        <a:srgbClr val="9BCF6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Solanio · SlidesCarnival</Template>
  <TotalTime>874</TotalTime>
  <Words>432</Words>
  <Application>Microsoft Macintosh PowerPoint</Application>
  <PresentationFormat>Widescreen</PresentationFormat>
  <Paragraphs>104</Paragraphs>
  <Slides>14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Dosis</vt:lpstr>
      <vt:lpstr>Dosis ExtraLight</vt:lpstr>
      <vt:lpstr>Pontano Sans</vt:lpstr>
      <vt:lpstr>Solanio template</vt:lpstr>
      <vt:lpstr>Deforestation Estimator </vt:lpstr>
      <vt:lpstr>PowerPoint Presentation</vt:lpstr>
      <vt:lpstr>PowerPoint Presentation</vt:lpstr>
      <vt:lpstr>PowerPoint Presentation</vt:lpstr>
      <vt:lpstr>Use Case | How &amp; What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Mohanna Shahrad</cp:lastModifiedBy>
  <cp:revision>346</cp:revision>
  <dcterms:created xsi:type="dcterms:W3CDTF">2021-11-22T16:59:06Z</dcterms:created>
  <dcterms:modified xsi:type="dcterms:W3CDTF">2021-12-01T08:39:27Z</dcterms:modified>
</cp:coreProperties>
</file>

<file path=docProps/thumbnail.jpeg>
</file>